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75" r:id="rId3"/>
    <p:sldId id="276" r:id="rId4"/>
    <p:sldId id="277" r:id="rId5"/>
    <p:sldId id="278" r:id="rId6"/>
    <p:sldId id="279" r:id="rId7"/>
    <p:sldId id="271" r:id="rId8"/>
    <p:sldId id="283" r:id="rId9"/>
    <p:sldId id="295" r:id="rId10"/>
    <p:sldId id="296" r:id="rId11"/>
    <p:sldId id="298" r:id="rId12"/>
    <p:sldId id="297" r:id="rId13"/>
    <p:sldId id="286" r:id="rId14"/>
    <p:sldId id="287" r:id="rId15"/>
    <p:sldId id="288" r:id="rId16"/>
    <p:sldId id="289" r:id="rId17"/>
    <p:sldId id="285" r:id="rId18"/>
    <p:sldId id="290" r:id="rId19"/>
    <p:sldId id="291" r:id="rId20"/>
    <p:sldId id="292" r:id="rId21"/>
    <p:sldId id="299" r:id="rId22"/>
    <p:sldId id="300" r:id="rId23"/>
    <p:sldId id="293" r:id="rId24"/>
    <p:sldId id="294" r:id="rId25"/>
    <p:sldId id="302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99"/>
    <a:srgbClr val="660033"/>
    <a:srgbClr val="CC00CC"/>
    <a:srgbClr val="006600"/>
    <a:srgbClr val="66FFCC"/>
    <a:srgbClr val="000000"/>
    <a:srgbClr val="422C16"/>
    <a:srgbClr val="0C788E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6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47D2-458A-4058-B9C3-4A5DF4644D9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5D1B-B748-47D0-B366-9D806AB5C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4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976" y="6926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Disco 60-s" pitchFamily="2" charset="0"/>
              </a:rPr>
              <a:t>Быстрее! </a:t>
            </a:r>
            <a:endParaRPr lang="ru-RU" sz="4000" dirty="0">
              <a:solidFill>
                <a:srgbClr val="FF0000"/>
              </a:solidFill>
              <a:latin typeface="Disco 60-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84482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Disco 60-s" pitchFamily="2" charset="0"/>
              </a:rPr>
              <a:t>Выше!</a:t>
            </a:r>
            <a:endParaRPr lang="ru-RU" sz="4000" dirty="0">
              <a:solidFill>
                <a:srgbClr val="FF0000"/>
              </a:solidFill>
              <a:latin typeface="Disco 60-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99695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Disco 60-s" pitchFamily="2" charset="0"/>
              </a:rPr>
              <a:t>Сильнее!</a:t>
            </a:r>
            <a:endParaRPr lang="ru-RU" sz="4000" dirty="0">
              <a:solidFill>
                <a:srgbClr val="FF0000"/>
              </a:solidFill>
              <a:latin typeface="Disco 60-s" pitchFamily="2" charset="0"/>
            </a:endParaRPr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Tl-GCOuQ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54880" y="0"/>
            <a:ext cx="4389120" cy="292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wFqC0Saxc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3768090"/>
            <a:ext cx="4531139" cy="308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56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476672"/>
            <a:ext cx="4796676" cy="352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KLEtrMFt8o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915180" y="3356992"/>
            <a:ext cx="4228820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5976" y="188640"/>
            <a:ext cx="4544663" cy="352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6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330892"/>
            <a:ext cx="5300663" cy="352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F1T3wl1Yt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99187" y="3356992"/>
            <a:ext cx="4444813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75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4292688" cy="352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620688"/>
            <a:ext cx="7572375" cy="503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yGprJ3lDQ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41277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8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11960" y="332656"/>
            <a:ext cx="4690951" cy="366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Q8jmAXlF-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2564904"/>
            <a:ext cx="5364480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essqyYHAijw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332656"/>
            <a:ext cx="4889295" cy="35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15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09088" y="2517648"/>
            <a:ext cx="6534912" cy="434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_15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5634924" cy="398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56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332656"/>
            <a:ext cx="5201920" cy="332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4058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35896" y="3212976"/>
            <a:ext cx="5201920" cy="332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1115616" y="1196752"/>
            <a:ext cx="74350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Наши </a:t>
            </a:r>
          </a:p>
          <a:p>
            <a:pPr algn="ctr"/>
            <a:r>
              <a:rPr lang="ru-RU" sz="8000" b="1" dirty="0" smtClean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работы</a:t>
            </a:r>
            <a:endParaRPr lang="ru-RU" sz="8000" b="1" dirty="0">
              <a:ln w="571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VQP0hZbfE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980728"/>
            <a:ext cx="8453120" cy="484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53000"/>
            <a:lum/>
          </a:blip>
          <a:srcRect/>
          <a:stretch>
            <a:fillRect l="-4000" r="-1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Irnp_v0dK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hxNP_P0fwQ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3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3950208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PMoFbBZFt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54868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lFBbnFd2T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4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-623319" y="1279502"/>
            <a:ext cx="5973618" cy="407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zbJBqpO0VA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32656"/>
            <a:ext cx="438912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4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4307" y="404664"/>
            <a:ext cx="8495386" cy="564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34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4190" y="404664"/>
            <a:ext cx="8515620" cy="557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ot Leopold" pitchFamily="2" charset="0"/>
              </a:rPr>
              <a:t>Наши достижения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ot Leopold" pitchFamily="2" charset="0"/>
            </a:endParaRPr>
          </a:p>
        </p:txBody>
      </p:sp>
    </p:spTree>
  </p:cSld>
  <p:clrMapOvr>
    <a:masterClrMapping/>
  </p:clrMapOvr>
  <p:transition spd="med" advClick="0" advTm="2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34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983383">
            <a:off x="3562285" y="1572982"/>
            <a:ext cx="5709597" cy="379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SC_34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5550241">
            <a:off x="-275834" y="1523390"/>
            <a:ext cx="5704817" cy="3789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_348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-5400000">
            <a:off x="1260464" y="1339936"/>
            <a:ext cx="6354912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3458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okerman LET CYR" pitchFamily="2" charset="-52"/>
              </a:rPr>
              <a:t>Спасибо за внимание</a:t>
            </a:r>
            <a:endParaRPr lang="ru-RU" sz="8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okerman LET CYR" pitchFamily="2" charset="-52"/>
            </a:endParaRPr>
          </a:p>
        </p:txBody>
      </p:sp>
    </p:spTree>
  </p:cSld>
  <p:clrMapOvr>
    <a:masterClrMapping/>
  </p:clrMapOvr>
  <p:transition spd="med" advClick="0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AdU14O2H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2656"/>
            <a:ext cx="4226560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dvTuv7KePQ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996952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kYPGLA9SJ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67200" y="2636912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0LgeJLer8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6016" y="188640"/>
            <a:ext cx="4226560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AYXukWxrTQ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3861048"/>
            <a:ext cx="4876800" cy="257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1RSYRUviV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39952" y="260648"/>
            <a:ext cx="4066812" cy="351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629E-6 L -0.37204 0.415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2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6725E-6 L 0.37796 -0.44056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68000"/>
            <a:lum/>
          </a:blip>
          <a:srcRect/>
          <a:tile tx="0" ty="0" sx="30000" sy="3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dvSObhV6p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980728"/>
            <a:ext cx="650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94000"/>
            <a:lum/>
          </a:blip>
          <a:srcRect/>
          <a:tile tx="0" ty="0" sx="80000" sy="8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svIfZgAOK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67200" y="0"/>
            <a:ext cx="4876800" cy="323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wCvbpH84rO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3861048"/>
            <a:ext cx="4876800" cy="256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mPwjy-6nHI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458517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005064"/>
            <a:ext cx="7416824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DS Down Cyr" pitchFamily="82" charset="0"/>
              </a:rPr>
              <a:t>Наши праздники</a:t>
            </a:r>
            <a:endParaRPr lang="ru-RU" sz="6000" b="1" dirty="0">
              <a:solidFill>
                <a:srgbClr val="002060"/>
              </a:solidFill>
              <a:latin typeface="DS Down Cyr" pitchFamily="82" charset="0"/>
            </a:endParaRPr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qwOIqgrzS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2656"/>
            <a:ext cx="4389120" cy="292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3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2996952"/>
            <a:ext cx="5300663" cy="352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812" y="909637"/>
            <a:ext cx="7572375" cy="503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15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Master</cp:lastModifiedBy>
  <cp:revision>823</cp:revision>
  <dcterms:created xsi:type="dcterms:W3CDTF">2010-05-23T14:28:12Z</dcterms:created>
  <dcterms:modified xsi:type="dcterms:W3CDTF">2015-02-13T16:39:11Z</dcterms:modified>
</cp:coreProperties>
</file>