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94660"/>
  </p:normalViewPr>
  <p:slideViewPr>
    <p:cSldViewPr>
      <p:cViewPr>
        <p:scale>
          <a:sx n="98" d="100"/>
          <a:sy n="98" d="100"/>
        </p:scale>
        <p:origin x="-528" y="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6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5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8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0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9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0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6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E4A0-470A-49E3-B137-E2CEB1783E3B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306E-4397-4DA9-9150-8671CAAC9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9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7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" y="0"/>
            <a:ext cx="9129395" cy="67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16.privet.ru/lr/0b0b448dfb21cd1fc31e51bb0b999f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-17721"/>
            <a:ext cx="9143465" cy="7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410925.userapi.com/v410925372/2489/d8jl2M1eT4U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33" b="96500" l="3558" r="95506">
                        <a14:foregroundMark x1="87453" y1="77333" x2="87453" y2="77333"/>
                        <a14:foregroundMark x1="92322" y1="72667" x2="92322" y2="72667"/>
                        <a14:foregroundMark x1="82022" y1="60167" x2="82022" y2="60167"/>
                        <a14:foregroundMark x1="81273" y1="61500" x2="81273" y2="61500"/>
                        <a14:foregroundMark x1="81835" y1="60833" x2="81835" y2="60833"/>
                        <a14:foregroundMark x1="84644" y1="84833" x2="84644" y2="84833"/>
                        <a14:backgroundMark x1="79775" y1="16167" x2="79775" y2="16167"/>
                        <a14:backgroundMark x1="76592" y1="15167" x2="76592" y2="15167"/>
                        <a14:backgroundMark x1="76779" y1="15333" x2="76404" y2="15500"/>
                        <a14:backgroundMark x1="68914" y1="16000" x2="69850" y2="15000"/>
                        <a14:backgroundMark x1="69288" y1="15500" x2="72846" y2="11333"/>
                        <a14:backgroundMark x1="72846" y1="11333" x2="81648" y2="9167"/>
                        <a14:backgroundMark x1="81461" y1="9167" x2="95131" y2="24833"/>
                        <a14:backgroundMark x1="95131" y1="24833" x2="95506" y2="32667"/>
                        <a14:backgroundMark x1="95131" y1="32833" x2="95506" y2="34500"/>
                        <a14:backgroundMark x1="95506" y1="33500" x2="86142" y2="37833"/>
                        <a14:backgroundMark x1="71161" y1="13833" x2="86142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59" y="-17721"/>
            <a:ext cx="6458613" cy="72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Афри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076" name="Picture 4" descr="http://www.db-3.ru/sites/default/files/1e81ddd7cd10_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958"/>
            <a:ext cx="9178611" cy="68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052.radikal.ru/0809/3b/3c1ae61a5e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935" y="-25958"/>
            <a:ext cx="11378166" cy="69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18.privet.ru/lr/0a2e1d0bb1c2469f8a4caa6f66c37a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966" y="-40923"/>
            <a:ext cx="10964197" cy="69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impul.md/uploads/modules/news/2010/03/8192/658x0_3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" y="-25957"/>
            <a:ext cx="9300601" cy="69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g0.liveinternet.ru/images/attach/c/0/46/188/46188680_19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049" y="-70158"/>
            <a:ext cx="11194098" cy="69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41.radikal.ru/i093/1101/71/a1f004e7a5c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964" y="-139567"/>
            <a:ext cx="11976716" cy="71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16.privet.ru/lr/0b0b448dfb21cd1fc31e51bb0b999f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-17721"/>
            <a:ext cx="9143465" cy="7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410925.userapi.com/v410925372/2489/d8jl2M1eT4U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33" b="96500" l="3558" r="95506">
                        <a14:foregroundMark x1="87453" y1="77333" x2="87453" y2="77333"/>
                        <a14:foregroundMark x1="92322" y1="72667" x2="92322" y2="72667"/>
                        <a14:foregroundMark x1="82022" y1="60167" x2="82022" y2="60167"/>
                        <a14:foregroundMark x1="81273" y1="61500" x2="81273" y2="61500"/>
                        <a14:foregroundMark x1="81835" y1="60833" x2="81835" y2="60833"/>
                        <a14:foregroundMark x1="84644" y1="84833" x2="84644" y2="84833"/>
                        <a14:backgroundMark x1="79775" y1="16167" x2="79775" y2="16167"/>
                        <a14:backgroundMark x1="76592" y1="15167" x2="76592" y2="15167"/>
                        <a14:backgroundMark x1="76779" y1="15333" x2="76404" y2="15500"/>
                        <a14:backgroundMark x1="68914" y1="16000" x2="69850" y2="15000"/>
                        <a14:backgroundMark x1="69288" y1="15500" x2="72846" y2="11333"/>
                        <a14:backgroundMark x1="72846" y1="11333" x2="81648" y2="9167"/>
                        <a14:backgroundMark x1="81461" y1="9167" x2="95131" y2="24833"/>
                        <a14:backgroundMark x1="95131" y1="24833" x2="95506" y2="32667"/>
                        <a14:backgroundMark x1="95131" y1="32833" x2="95506" y2="34500"/>
                        <a14:backgroundMark x1="95506" y1="33500" x2="86142" y2="37833"/>
                        <a14:backgroundMark x1="71161" y1="13833" x2="86142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59" y="-114703"/>
            <a:ext cx="6458613" cy="72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39452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Занзибар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167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Калахари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4847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Сахара</a:t>
            </a:r>
            <a:endParaRPr lang="ru-RU" sz="2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4849180">
            <a:off x="3656634" y="4545687"/>
            <a:ext cx="3200876" cy="513059"/>
          </a:xfrm>
          <a:prstGeom prst="wave">
            <a:avLst>
              <a:gd name="adj1" fmla="val 20000"/>
              <a:gd name="adj2" fmla="val -8294"/>
            </a:avLst>
          </a:prstGeom>
          <a:noFill/>
        </p:spPr>
        <p:txBody>
          <a:bodyPr vert="vert"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01FFFF"/>
                </a:solidFill>
                <a:latin typeface="Times New Roman" pitchFamily="18" charset="0"/>
                <a:cs typeface="Times New Roman" pitchFamily="18" charset="0"/>
              </a:rPr>
              <a:t>Лимпопо</a:t>
            </a:r>
            <a:endParaRPr lang="ru-RU" sz="2800" b="1" dirty="0">
              <a:solidFill>
                <a:srgbClr val="01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Звук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</Words>
  <Application>Microsoft Office PowerPoint</Application>
  <PresentationFormat>Экран (4:3)</PresentationFormat>
  <Paragraphs>4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31</cp:revision>
  <dcterms:created xsi:type="dcterms:W3CDTF">2014-03-18T15:51:32Z</dcterms:created>
  <dcterms:modified xsi:type="dcterms:W3CDTF">2015-01-03T17:35:21Z</dcterms:modified>
</cp:coreProperties>
</file>