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" initials="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9A2D-2489-430A-9135-DF27C74DC12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B4A3-BFA1-4A8A-8874-411970473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B4A3-BFA1-4A8A-8874-4119704737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671A6F-F511-460F-9BEF-A390B7E5B785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5D99B-4158-4CAC-B590-6B44E3D5C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МБДОУ № 13 «Алёнушка» </a:t>
            </a:r>
            <a:br>
              <a:rPr lang="ru-RU" sz="3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города Белово</a:t>
            </a:r>
            <a: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b="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484784"/>
            <a:ext cx="6552728" cy="49685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конспект  комплексного занятия по сенсорному развитию в младшей группе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Веселый клоун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Выполнил  воспитатель:</a:t>
            </a:r>
            <a:endParaRPr lang="ru-RU" sz="24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Колмакова Наталья Анатольевна</a:t>
            </a:r>
            <a:endParaRPr lang="ru-RU" sz="24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2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конспект комплексного занятия  по сенсорному развитию    в младшей группе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Тема «Веселый клоун»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Monotype Corsiva" pitchFamily="66" charset="0"/>
                <a:cs typeface="Arabic Typesetting" pitchFamily="66" charset="-78"/>
              </a:rPr>
              <a:t>Цель: </a:t>
            </a:r>
            <a:r>
              <a:rPr lang="ru-RU" sz="2000" dirty="0" smtClean="0">
                <a:latin typeface="Monotype Corsiva" pitchFamily="66" charset="0"/>
                <a:cs typeface="Arabic Typesetting" pitchFamily="66" charset="-78"/>
              </a:rPr>
              <a:t>развитие сенсорных ощущений на занятии.</a:t>
            </a:r>
          </a:p>
          <a:p>
            <a:r>
              <a:rPr lang="ru-RU" sz="2000" b="1" u="sng" dirty="0" smtClean="0">
                <a:latin typeface="Monotype Corsiva" pitchFamily="66" charset="0"/>
              </a:rPr>
              <a:t>Задачи: </a:t>
            </a:r>
            <a:r>
              <a:rPr lang="ru-RU" sz="2000" u="sng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дать детям элементарные представления о свойствах бумаги, продолжать обучение техники сминания бумаги между ладонями круговыми движениями.</a:t>
            </a:r>
          </a:p>
          <a:p>
            <a:r>
              <a:rPr lang="ru-RU" sz="2000" dirty="0" smtClean="0">
                <a:latin typeface="Monotype Corsiva" pitchFamily="66" charset="0"/>
              </a:rPr>
              <a:t> Развивать мыслительные и речевые способности, понятия о цвете, форме, развивать тактильные ощущения.</a:t>
            </a:r>
          </a:p>
          <a:p>
            <a:r>
              <a:rPr lang="ru-RU" sz="2000" dirty="0" smtClean="0">
                <a:latin typeface="Monotype Corsiva" pitchFamily="66" charset="0"/>
              </a:rPr>
              <a:t> Воспитывать у детей эмоциональный отклик при встрече с новым героем.</a:t>
            </a:r>
          </a:p>
          <a:p>
            <a:r>
              <a:rPr lang="ru-RU" sz="2000" b="1" u="sng" dirty="0" smtClean="0">
                <a:latin typeface="Monotype Corsiva" pitchFamily="66" charset="0"/>
              </a:rPr>
              <a:t>Материал:</a:t>
            </a:r>
            <a:r>
              <a:rPr lang="ru-RU" sz="2000" u="sng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взрослый в роли клоуна, воздушные шары, фигурки клоуна,  квадраты  10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10 красный, желтый, синий, зеленый, клеёночки, салфетки бумажные, клей, стаканчики с пуговицами красные, зеленые, желтые, муз. центр, запись «Цирк, цирк, цирк»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advClick="0" advTm="2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6632"/>
            <a:ext cx="8136904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u="sng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</a:pPr>
            <a:r>
              <a:rPr lang="ru-RU" sz="2000" u="sng" dirty="0" smtClean="0">
                <a:latin typeface="Monotype Corsiva" pitchFamily="66" charset="0"/>
              </a:rPr>
              <a:t>Ход: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Под веселую музыку входит клоун с воздушными  шарами, танцует.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Клоун: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Здравствуйте детишки!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Я мимо пролетал и вас в окошко увидал.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Дай думаю зайду, и детишек удивлю!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Я веселый озорной и довольно молодой!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Какие вы все красивые и веселые! Давайте знакомиться! Меня зовут Тишка.  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	пришел к вам из цирка. А вас как зовут? А что у меня в руке? </a:t>
            </a:r>
            <a:r>
              <a:rPr lang="ru-RU" sz="2000" i="1" dirty="0" smtClean="0">
                <a:latin typeface="Monotype Corsiva" pitchFamily="66" charset="0"/>
              </a:rPr>
              <a:t>(разноцветные шары)</a:t>
            </a:r>
            <a:r>
              <a:rPr lang="ru-RU" sz="2000" dirty="0" smtClean="0">
                <a:latin typeface="Monotype Corsiva" pitchFamily="66" charset="0"/>
              </a:rPr>
              <a:t>. Какие по цвету, форме? </a:t>
            </a:r>
            <a:r>
              <a:rPr lang="ru-RU" sz="2000" i="1" dirty="0" smtClean="0">
                <a:latin typeface="Monotype Corsiva" pitchFamily="66" charset="0"/>
              </a:rPr>
              <a:t>(ответы детей хоровые и индивидуальные</a:t>
            </a:r>
            <a:r>
              <a:rPr lang="ru-RU" sz="2000" dirty="0" smtClean="0">
                <a:latin typeface="Monotype Corsiva" pitchFamily="66" charset="0"/>
              </a:rPr>
              <a:t>).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Просто замечательно! Ребята! Я очень хочу с вами поиграть! А вы хотите со мной играть? </a:t>
            </a:r>
            <a:r>
              <a:rPr lang="ru-RU" sz="2000" dirty="0" err="1" smtClean="0">
                <a:latin typeface="Monotype Corsiva" pitchFamily="66" charset="0"/>
              </a:rPr>
              <a:t>Ураа</a:t>
            </a:r>
            <a:r>
              <a:rPr lang="ru-RU" sz="2000" dirty="0" smtClean="0">
                <a:latin typeface="Monotype Corsiva" pitchFamily="66" charset="0"/>
              </a:rPr>
              <a:t>! </a:t>
            </a:r>
            <a:r>
              <a:rPr lang="ru-RU" sz="2000" dirty="0" err="1" smtClean="0">
                <a:latin typeface="Monotype Corsiva" pitchFamily="66" charset="0"/>
              </a:rPr>
              <a:t>Ураа</a:t>
            </a:r>
            <a:r>
              <a:rPr lang="ru-RU" sz="2000" dirty="0" smtClean="0">
                <a:latin typeface="Monotype Corsiva" pitchFamily="66" charset="0"/>
              </a:rPr>
              <a:t>! Начинается игра!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Д/игра»Разложи пуговицы по цвету»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Я пришел к вам веселиться и немного поучиться. А со мной мои друзья,  поглядите детвора!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А мои друзья грустные. Что же случилось ? Давайте посмотрим. Они так торопились что все пуговицы  отвалились и помпон. Помогите им, пожалуйста, подберите и сделайте красивый костюм.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Физминутка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Клоун рыжий, конопатый </a:t>
            </a:r>
            <a:r>
              <a:rPr lang="ru-RU" sz="2000" i="1" dirty="0" smtClean="0">
                <a:latin typeface="Monotype Corsiva" pitchFamily="66" charset="0"/>
              </a:rPr>
              <a:t>(дети гладят себя по голове, показывают   веснушки)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Очень нравится ребятам  </a:t>
            </a:r>
            <a:r>
              <a:rPr lang="ru-RU" sz="2000" i="1" dirty="0" smtClean="0">
                <a:latin typeface="Monotype Corsiva" pitchFamily="66" charset="0"/>
              </a:rPr>
              <a:t>(три хлопка в ладоши)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Нос, как красный помидор </a:t>
            </a:r>
            <a:r>
              <a:rPr lang="ru-RU" sz="2000" i="1" dirty="0" smtClean="0">
                <a:latin typeface="Monotype Corsiva" pitchFamily="66" charset="0"/>
              </a:rPr>
              <a:t>(гладят нос попеременно руками),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А в глазах его задор</a:t>
            </a:r>
            <a:r>
              <a:rPr lang="ru-RU" sz="2000" i="1" dirty="0" smtClean="0">
                <a:latin typeface="Monotype Corsiva" pitchFamily="66" charset="0"/>
              </a:rPr>
              <a:t> (с помощью рук изображают глаза и хлопают реснички пальчиками)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То он плачет, то смеётся </a:t>
            </a:r>
            <a:r>
              <a:rPr lang="ru-RU" sz="2000" i="1" dirty="0" smtClean="0">
                <a:latin typeface="Monotype Corsiva" pitchFamily="66" charset="0"/>
              </a:rPr>
              <a:t>(указательные пальцы вертикально к глазам, затем к губам) .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То он добрый, то дерется </a:t>
            </a:r>
            <a:r>
              <a:rPr lang="ru-RU" sz="2000" i="1" dirty="0" smtClean="0">
                <a:latin typeface="Monotype Corsiva" pitchFamily="66" charset="0"/>
              </a:rPr>
              <a:t>(гладят свои руки, затем выбрасывают кулаки вперед)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Ах, какой он неуклюжий </a:t>
            </a:r>
            <a:r>
              <a:rPr lang="ru-RU" sz="2000" i="1" dirty="0" smtClean="0">
                <a:latin typeface="Monotype Corsiva" pitchFamily="66" charset="0"/>
              </a:rPr>
              <a:t>(руки на поясе, наклоны туловища вправо-влево),</a:t>
            </a:r>
            <a:endParaRPr lang="ru-RU" sz="20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Monotype Corsiva" pitchFamily="66" charset="0"/>
              </a:rPr>
              <a:t>Но такой он всем нам нужен </a:t>
            </a:r>
            <a:r>
              <a:rPr lang="ru-RU" sz="2000" i="1" dirty="0" smtClean="0">
                <a:latin typeface="Monotype Corsiva" pitchFamily="66" charset="0"/>
              </a:rPr>
              <a:t>(руки скрещены на груди, в стороны и на пояс).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Показ способа наклеивания. Выполнение работы детьми.</a:t>
            </a:r>
          </a:p>
          <a:p>
            <a:r>
              <a:rPr lang="ru-RU" sz="2000" dirty="0" smtClean="0">
                <a:latin typeface="Monotype Corsiva" pitchFamily="66" charset="0"/>
              </a:rPr>
              <a:t>Посмотрите какие  красивые, веселые, смешные, и главное нарядные клоуны у нас получились. Молодцы ребята! Спасибо вам за помощь! Теперь пора на цирковое представление. Выставка работ!</a:t>
            </a:r>
          </a:p>
          <a:p>
            <a:r>
              <a:rPr lang="ru-RU" sz="2000" dirty="0" smtClean="0">
                <a:latin typeface="Monotype Corsiva" pitchFamily="66" charset="0"/>
              </a:rPr>
              <a:t>Мне пора возвращаться в цирк.  А в подарок я дарю вам  воздушные шары! </a:t>
            </a:r>
            <a:r>
              <a:rPr lang="ru-RU" sz="2200" i="1" dirty="0" smtClean="0">
                <a:latin typeface="Monotype Corsiva" pitchFamily="66" charset="0"/>
              </a:rPr>
              <a:t>Игра «Воздушные шары» </a:t>
            </a:r>
            <a:r>
              <a:rPr lang="ru-RU" sz="2000" dirty="0" smtClean="0">
                <a:latin typeface="Monotype Corsiva" pitchFamily="66" charset="0"/>
              </a:rPr>
              <a:t>До свидания! 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Будем знакомы</a:t>
            </a: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M:\ст.гр.осень\SAM_24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484784"/>
            <a:ext cx="3657600" cy="2743200"/>
          </a:xfrm>
          <a:prstGeom prst="rect">
            <a:avLst/>
          </a:prstGeom>
          <a:noFill/>
        </p:spPr>
      </p:pic>
      <p:pic>
        <p:nvPicPr>
          <p:cNvPr id="1030" name="Picture 6" descr="M:\ст.гр.осень\SAM_24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3657600" cy="2743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99992" y="1268760"/>
            <a:ext cx="792088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60640" cy="85010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2051" name="Picture 3" descr="M:\ст.гр.осень\SAM_25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39751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298</Words>
  <Application>Microsoft Office PowerPoint</Application>
  <PresentationFormat>Экран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    МБДОУ № 13 «Алёнушка»  города Белово </vt:lpstr>
      <vt:lpstr>конспект комплексного занятия  по сенсорному развитию    в младшей группе Тема «Веселый клоун»  </vt:lpstr>
      <vt:lpstr>Слайд 3</vt:lpstr>
      <vt:lpstr>Слайд 4</vt:lpstr>
      <vt:lpstr>Будем знакомы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 клоун конспект интегрированного занятия в младшей группе образовательная область «Познание»  интегрирование : социализация, музыка, чтение художественной литературы</dc:title>
  <dc:creator>Рома</dc:creator>
  <cp:lastModifiedBy>Рома</cp:lastModifiedBy>
  <cp:revision>25</cp:revision>
  <dcterms:created xsi:type="dcterms:W3CDTF">2012-10-24T08:04:08Z</dcterms:created>
  <dcterms:modified xsi:type="dcterms:W3CDTF">2014-10-05T15:43:11Z</dcterms:modified>
</cp:coreProperties>
</file>