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4" r:id="rId2"/>
    <p:sldId id="256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5" r:id="rId18"/>
    <p:sldId id="276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Музыкальный домик.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Презентация для детей старшей и подготовительной к школе групп.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o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Нота до.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Нота водится в камине,</a:t>
            </a:r>
          </a:p>
          <a:p>
            <a:pPr algn="ctr">
              <a:buNone/>
            </a:pPr>
            <a:r>
              <a:rPr lang="ru-RU" b="1" dirty="0" smtClean="0"/>
              <a:t> Ест миндаль и ходит в мини,</a:t>
            </a:r>
          </a:p>
          <a:p>
            <a:pPr algn="ctr">
              <a:buNone/>
            </a:pPr>
            <a:r>
              <a:rPr lang="ru-RU" b="1" dirty="0" smtClean="0"/>
              <a:t> Может мину заложить</a:t>
            </a:r>
          </a:p>
          <a:p>
            <a:pPr algn="ctr">
              <a:buNone/>
            </a:pPr>
            <a:r>
              <a:rPr lang="ru-RU" b="1" dirty="0" smtClean="0"/>
              <a:t> И в милиции служить.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6-006-m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Нота ми.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Облачившись в сарафаны</a:t>
            </a:r>
          </a:p>
          <a:p>
            <a:pPr algn="ctr">
              <a:buNone/>
            </a:pPr>
            <a:r>
              <a:rPr lang="ru-RU" b="1" dirty="0" smtClean="0"/>
              <a:t> И фату из целлофана,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Нота-фараон опять</a:t>
            </a:r>
          </a:p>
          <a:p>
            <a:pPr algn="ctr">
              <a:buNone/>
            </a:pPr>
            <a:r>
              <a:rPr lang="ru-RU" b="1" dirty="0" smtClean="0"/>
              <a:t> В саркофаг ложится спать.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сми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Нота фа.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Эта нота есть в гуляке,</a:t>
            </a:r>
          </a:p>
          <a:p>
            <a:pPr algn="ctr">
              <a:buNone/>
            </a:pPr>
            <a:r>
              <a:rPr lang="ru-RU" b="1" dirty="0" smtClean="0"/>
              <a:t> И в </a:t>
            </a:r>
            <a:r>
              <a:rPr lang="ru-RU" b="1" dirty="0" err="1" smtClean="0"/>
              <a:t>каляке</a:t>
            </a:r>
            <a:r>
              <a:rPr lang="ru-RU" b="1" dirty="0" smtClean="0"/>
              <a:t>, и в </a:t>
            </a:r>
            <a:r>
              <a:rPr lang="ru-RU" b="1" dirty="0" err="1" smtClean="0"/>
              <a:t>маляке</a:t>
            </a:r>
            <a:r>
              <a:rPr lang="ru-RU" b="1" dirty="0" smtClean="0"/>
              <a:t>,</a:t>
            </a:r>
          </a:p>
          <a:p>
            <a:pPr algn="ctr">
              <a:buNone/>
            </a:pPr>
            <a:r>
              <a:rPr lang="ru-RU" b="1" dirty="0" smtClean="0"/>
              <a:t> В землянике на полянке,</a:t>
            </a:r>
          </a:p>
          <a:p>
            <a:pPr algn="ctr">
              <a:buNone/>
            </a:pPr>
            <a:r>
              <a:rPr lang="ru-RU" b="1" dirty="0" smtClean="0"/>
              <a:t> А еще в стеклянной склянке.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noty-dlja-detei1358496265-50f9020902d7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0793" t="18804" r="12029" b="22015"/>
          <a:stretch>
            <a:fillRect/>
          </a:stretch>
        </p:blipFill>
        <p:spPr>
          <a:xfrm>
            <a:off x="3779912" y="836712"/>
            <a:ext cx="468635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Нота ля.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Нота </a:t>
            </a:r>
            <a:r>
              <a:rPr lang="ru-RU" b="1" dirty="0" smtClean="0"/>
              <a:t>на консоль встает</a:t>
            </a:r>
          </a:p>
          <a:p>
            <a:pPr algn="ctr">
              <a:buNone/>
            </a:pPr>
            <a:r>
              <a:rPr lang="ru-RU" b="1" dirty="0" smtClean="0"/>
              <a:t> И сольфеджио поет.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джлдж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59" b="1059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Нота соль.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 </a:t>
            </a:r>
            <a:r>
              <a:rPr lang="ru-RU" b="1" dirty="0" smtClean="0"/>
              <a:t>виду “В” плюс “Ф”, он даже</a:t>
            </a:r>
          </a:p>
          <a:p>
            <a:pPr algn="ctr">
              <a:buNone/>
            </a:pPr>
            <a:r>
              <a:rPr lang="ru-RU" b="1" dirty="0" smtClean="0"/>
              <a:t> Соль на полочке укажет.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Музыкальный домик.</a:t>
            </a:r>
            <a:br>
              <a:rPr lang="ru-RU" dirty="0" smtClean="0"/>
            </a:br>
            <a:r>
              <a:rPr lang="ru-RU" sz="2000" dirty="0" smtClean="0"/>
              <a:t>Подготовила музыкальный руководитель Иванова И.А.</a:t>
            </a:r>
            <a:endParaRPr lang="ru-RU" sz="2000" dirty="0"/>
          </a:p>
        </p:txBody>
      </p:sp>
      <p:pic>
        <p:nvPicPr>
          <p:cNvPr id="4" name="Содержимое 3" descr="114770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6575" y="1769269"/>
            <a:ext cx="3143250" cy="4095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Скрипичный ключ.</a:t>
            </a:r>
            <a:endParaRPr lang="ru-RU" sz="3200" b="1" dirty="0"/>
          </a:p>
        </p:txBody>
      </p:sp>
      <p:pic>
        <p:nvPicPr>
          <p:cNvPr id="9" name="Рисунок 8" descr="0065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636" b="13636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+mj-lt"/>
              <a:ea typeface="FangSong" pitchFamily="49" charset="-122"/>
            </a:endParaRPr>
          </a:p>
          <a:p>
            <a:pPr algn="ctr">
              <a:buNone/>
            </a:pPr>
            <a:r>
              <a:rPr lang="ru-RU" b="1" dirty="0" smtClean="0">
                <a:ea typeface="FangSong" pitchFamily="49" charset="-122"/>
              </a:rPr>
              <a:t>Пять </a:t>
            </a:r>
            <a:r>
              <a:rPr lang="ru-RU" b="1" dirty="0" smtClean="0">
                <a:ea typeface="FangSong" pitchFamily="49" charset="-122"/>
              </a:rPr>
              <a:t>веревочек висят,</a:t>
            </a:r>
          </a:p>
          <a:p>
            <a:pPr algn="ctr">
              <a:buNone/>
            </a:pPr>
            <a:r>
              <a:rPr lang="ru-RU" b="1" dirty="0" smtClean="0">
                <a:ea typeface="FangSong" pitchFamily="49" charset="-122"/>
              </a:rPr>
              <a:t> С них сто птичек голосят.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1492333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493" r="2493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Нотный стан и ноты.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Нота говорит: “Мерси!”,</a:t>
            </a:r>
          </a:p>
          <a:p>
            <a:pPr algn="ctr">
              <a:buNone/>
            </a:pPr>
            <a:r>
              <a:rPr lang="ru-RU" b="1" dirty="0" smtClean="0"/>
              <a:t> Ездит только на такси,</a:t>
            </a:r>
          </a:p>
          <a:p>
            <a:pPr algn="ctr">
              <a:buNone/>
            </a:pPr>
            <a:r>
              <a:rPr lang="ru-RU" b="1" dirty="0" smtClean="0"/>
              <a:t> Обожает мокасины,</a:t>
            </a:r>
          </a:p>
          <a:p>
            <a:pPr algn="ctr">
              <a:buNone/>
            </a:pPr>
            <a:r>
              <a:rPr lang="ru-RU" b="1" dirty="0" smtClean="0"/>
              <a:t> Силачей и апельсины.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17-017-S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Нота си.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Нота мчит на бал в карете,</a:t>
            </a:r>
          </a:p>
          <a:p>
            <a:pPr algn="ctr">
              <a:buNone/>
            </a:pPr>
            <a:r>
              <a:rPr lang="ru-RU" b="1" dirty="0" smtClean="0"/>
              <a:t> Плещет в море и в реке,</a:t>
            </a:r>
          </a:p>
          <a:p>
            <a:pPr algn="ctr">
              <a:buNone/>
            </a:pPr>
            <a:r>
              <a:rPr lang="ru-RU" b="1" dirty="0" smtClean="0"/>
              <a:t> Есть она и в винегрете,</a:t>
            </a:r>
          </a:p>
          <a:p>
            <a:pPr algn="ctr">
              <a:buNone/>
            </a:pPr>
            <a:r>
              <a:rPr lang="ru-RU" b="1" dirty="0" smtClean="0"/>
              <a:t> И в ремне, и в теремке.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12-012-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Нота ре.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Эта нота там, где дождик,</a:t>
            </a:r>
          </a:p>
          <a:p>
            <a:pPr algn="ctr">
              <a:buNone/>
            </a:pPr>
            <a:r>
              <a:rPr lang="ru-RU" b="1" dirty="0" smtClean="0"/>
              <a:t> Сладости и подорожник,</a:t>
            </a:r>
          </a:p>
          <a:p>
            <a:pPr algn="ctr">
              <a:buNone/>
            </a:pPr>
            <a:r>
              <a:rPr lang="ru-RU" b="1" dirty="0" smtClean="0"/>
              <a:t> С ней и радость, и задор,</a:t>
            </a:r>
          </a:p>
          <a:p>
            <a:pPr algn="ctr">
              <a:buNone/>
            </a:pPr>
            <a:r>
              <a:rPr lang="ru-RU" b="1" dirty="0" smtClean="0"/>
              <a:t> С ней добрее командор.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212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Музыкальный домик. </vt:lpstr>
      <vt:lpstr>Музыкальный домик. Подготовила музыкальный руководитель Иванова И.А.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Музыкальный домик.</dc:title>
  <dc:creator>user</dc:creator>
  <cp:lastModifiedBy>mr.cet</cp:lastModifiedBy>
  <cp:revision>17</cp:revision>
  <dcterms:created xsi:type="dcterms:W3CDTF">2013-03-18T11:29:25Z</dcterms:created>
  <dcterms:modified xsi:type="dcterms:W3CDTF">2013-03-18T13:26:55Z</dcterms:modified>
</cp:coreProperties>
</file>