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71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танцев.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Презентация для детей  подготовительной </a:t>
            </a:r>
          </a:p>
          <a:p>
            <a:pPr algn="ctr"/>
            <a:r>
              <a:rPr lang="ru-RU" dirty="0" smtClean="0"/>
              <a:t>к школе группы.</a:t>
            </a:r>
          </a:p>
          <a:p>
            <a:r>
              <a:rPr lang="ru-RU" dirty="0" smtClean="0"/>
              <a:t>Подготовила: музыкальный руководитель </a:t>
            </a:r>
          </a:p>
          <a:p>
            <a:r>
              <a:rPr lang="ru-RU" dirty="0" smtClean="0"/>
              <a:t>Иванова И.А.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загадкам.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Хоровод.</a:t>
            </a:r>
          </a:p>
          <a:p>
            <a:r>
              <a:rPr lang="ru-RU" dirty="0" smtClean="0"/>
              <a:t>2. Менуэт.</a:t>
            </a:r>
          </a:p>
          <a:p>
            <a:r>
              <a:rPr lang="ru-RU" dirty="0" smtClean="0"/>
              <a:t>3. Вальс.</a:t>
            </a:r>
          </a:p>
          <a:p>
            <a:r>
              <a:rPr lang="ru-RU" dirty="0" smtClean="0"/>
              <a:t>4. Полька.</a:t>
            </a:r>
          </a:p>
          <a:p>
            <a:r>
              <a:rPr lang="ru-RU" dirty="0" smtClean="0"/>
              <a:t>5. Марш (маршируют).</a:t>
            </a:r>
          </a:p>
          <a:p>
            <a:r>
              <a:rPr lang="ru-RU" dirty="0" smtClean="0"/>
              <a:t>6. Пляска.</a:t>
            </a:r>
          </a:p>
          <a:p>
            <a:r>
              <a:rPr lang="ru-RU" dirty="0" smtClean="0"/>
              <a:t>7. Мазурка.</a:t>
            </a:r>
          </a:p>
          <a:p>
            <a:r>
              <a:rPr lang="ru-RU" dirty="0" smtClean="0"/>
              <a:t>8. Полонез.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За руки беремся дружно,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Кругом </a:t>
            </a:r>
            <a:r>
              <a:rPr lang="ru-RU" sz="1800" b="1" dirty="0" smtClean="0"/>
              <a:t>встанем — это нужно.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Танцевать </a:t>
            </a:r>
            <a:r>
              <a:rPr lang="ru-RU" sz="1800" b="1" dirty="0" smtClean="0"/>
              <a:t>пошли, </a:t>
            </a:r>
            <a:endParaRPr lang="ru-RU" sz="1800" b="1" dirty="0" smtClean="0"/>
          </a:p>
          <a:p>
            <a:r>
              <a:rPr lang="ru-RU" sz="1800" b="1" dirty="0" smtClean="0"/>
              <a:t>и </a:t>
            </a:r>
            <a:r>
              <a:rPr lang="ru-RU" sz="1800" b="1" dirty="0" smtClean="0"/>
              <a:t>вот —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Закружился</a:t>
            </a:r>
            <a:r>
              <a:rPr lang="ru-RU" sz="1800" b="1" dirty="0" smtClean="0"/>
              <a:t>... </a:t>
            </a:r>
          </a:p>
          <a:p>
            <a:endParaRPr lang="ru-RU" dirty="0"/>
          </a:p>
        </p:txBody>
      </p:sp>
      <p:pic>
        <p:nvPicPr>
          <p:cNvPr id="5" name="Содержимое 4" descr="00b7ba070d8388ee540d65f53f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49963"/>
            <a:ext cx="5111750" cy="3424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Балы... балы... и музыка играет,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На </a:t>
            </a:r>
            <a:r>
              <a:rPr lang="ru-RU" sz="1800" b="1" dirty="0" smtClean="0"/>
              <a:t>танец даму кавалеры </a:t>
            </a:r>
            <a:r>
              <a:rPr lang="ru-RU" sz="1800" b="1" dirty="0" smtClean="0"/>
              <a:t> приглашают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Французский </a:t>
            </a:r>
            <a:r>
              <a:rPr lang="ru-RU" sz="1800" b="1" dirty="0" smtClean="0"/>
              <a:t>танец движет силуэт,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А </a:t>
            </a:r>
            <a:r>
              <a:rPr lang="ru-RU" sz="1800" b="1" dirty="0" smtClean="0"/>
              <a:t>танец называем... </a:t>
            </a:r>
          </a:p>
          <a:p>
            <a:endParaRPr lang="ru-RU" dirty="0"/>
          </a:p>
        </p:txBody>
      </p:sp>
      <p:pic>
        <p:nvPicPr>
          <p:cNvPr id="5" name="Содержимое 4" descr="minuet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58483"/>
            <a:ext cx="5111750" cy="3407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Пары танцуют. Шаги «раз-два-три».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Что </a:t>
            </a:r>
            <a:r>
              <a:rPr lang="ru-RU" sz="1800" b="1" dirty="0" smtClean="0"/>
              <a:t>то за танец? Узнал? Говори! </a:t>
            </a:r>
          </a:p>
          <a:p>
            <a:endParaRPr lang="ru-RU" dirty="0"/>
          </a:p>
        </p:txBody>
      </p:sp>
      <p:pic>
        <p:nvPicPr>
          <p:cNvPr id="5" name="Содержимое 4" descr="34302744_24474173_Kular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15188" y="1676400"/>
            <a:ext cx="3631474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В парах мы подскоки </a:t>
            </a:r>
            <a:r>
              <a:rPr lang="ru-RU" sz="1800" b="1" dirty="0" smtClean="0"/>
              <a:t>Д</a:t>
            </a:r>
            <a:r>
              <a:rPr lang="ru-RU" sz="1800" b="1" dirty="0" smtClean="0"/>
              <a:t>ружно выполняем</a:t>
            </a:r>
          </a:p>
          <a:p>
            <a:r>
              <a:rPr lang="ru-RU" sz="1800" b="1" dirty="0" smtClean="0"/>
              <a:t>Весело под музыку, Устали не зная.</a:t>
            </a:r>
          </a:p>
          <a:p>
            <a:r>
              <a:rPr lang="ru-RU" sz="1800" b="1" dirty="0" smtClean="0"/>
              <a:t> Пляшем мы хоть сколько – </a:t>
            </a:r>
          </a:p>
          <a:p>
            <a:r>
              <a:rPr lang="ru-RU" sz="1800" b="1" dirty="0" smtClean="0"/>
              <a:t>Это танец…</a:t>
            </a:r>
          </a:p>
          <a:p>
            <a:endParaRPr lang="ru-RU" dirty="0"/>
          </a:p>
        </p:txBody>
      </p:sp>
      <p:pic>
        <p:nvPicPr>
          <p:cNvPr id="7" name="Содержимое 6" descr="foto_chesh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2987" y="2057400"/>
            <a:ext cx="5095875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Вместе, в ногу, раз, два, три!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Как </a:t>
            </a:r>
            <a:r>
              <a:rPr lang="ru-RU" sz="1800" b="1" dirty="0" smtClean="0"/>
              <a:t>шагают, посмотри!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Не </a:t>
            </a:r>
            <a:r>
              <a:rPr lang="ru-RU" sz="1800" b="1" dirty="0" smtClean="0"/>
              <a:t>поют и не танцуют,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Строем </a:t>
            </a:r>
            <a:r>
              <a:rPr lang="ru-RU" sz="1800" b="1" dirty="0" smtClean="0"/>
              <a:t>дружно... </a:t>
            </a:r>
          </a:p>
          <a:p>
            <a:endParaRPr lang="ru-RU" dirty="0"/>
          </a:p>
        </p:txBody>
      </p:sp>
      <p:pic>
        <p:nvPicPr>
          <p:cNvPr id="5" name="Содержимое 4" descr="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08449" y="1676400"/>
            <a:ext cx="3044952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Под музыку танцы,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Под </a:t>
            </a:r>
            <a:r>
              <a:rPr lang="ru-RU" sz="1800" b="1" dirty="0" smtClean="0"/>
              <a:t>музыку встряска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Зовется </a:t>
            </a:r>
            <a:r>
              <a:rPr lang="ru-RU" sz="1800" b="1" dirty="0" smtClean="0"/>
              <a:t>понятно всем, просто.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То</a:t>
            </a:r>
            <a:r>
              <a:rPr lang="ru-RU" sz="1800" b="1" dirty="0" smtClean="0"/>
              <a:t>... </a:t>
            </a:r>
          </a:p>
          <a:p>
            <a:endParaRPr lang="ru-RU" dirty="0"/>
          </a:p>
        </p:txBody>
      </p:sp>
      <p:pic>
        <p:nvPicPr>
          <p:cNvPr id="5" name="Содержимое 4" descr="dance1-800x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54189" y="2060848"/>
            <a:ext cx="3598720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Танец дома, в коридоре,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Репетировала </a:t>
            </a:r>
            <a:r>
              <a:rPr lang="ru-RU" sz="1800" b="1" dirty="0" smtClean="0"/>
              <a:t>я.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Все </a:t>
            </a:r>
            <a:r>
              <a:rPr lang="ru-RU" sz="1800" b="1" dirty="0" smtClean="0"/>
              <a:t>движения из танца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Выучила </a:t>
            </a:r>
            <a:r>
              <a:rPr lang="ru-RU" sz="1800" b="1" dirty="0" smtClean="0"/>
              <a:t>вся семья.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Знает </a:t>
            </a:r>
            <a:r>
              <a:rPr lang="ru-RU" sz="1800" b="1" dirty="0" smtClean="0"/>
              <a:t>даже кошка Мурка,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Как </a:t>
            </a:r>
            <a:r>
              <a:rPr lang="ru-RU" sz="1800" b="1" dirty="0" smtClean="0"/>
              <a:t>танцуется... </a:t>
            </a:r>
          </a:p>
          <a:p>
            <a:endParaRPr lang="ru-RU" dirty="0"/>
          </a:p>
        </p:txBody>
      </p:sp>
      <p:pic>
        <p:nvPicPr>
          <p:cNvPr id="5" name="Содержимое 4" descr="2af8b497a68eb5225425edd9058afcb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75522"/>
            <a:ext cx="5111750" cy="3373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/>
              <a:t>На балах он танцевался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И </a:t>
            </a:r>
            <a:r>
              <a:rPr lang="ru-RU" sz="1800" b="1" dirty="0" smtClean="0"/>
              <a:t>торжественным считался.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Кто </a:t>
            </a:r>
            <a:r>
              <a:rPr lang="ru-RU" sz="1800" b="1" dirty="0" smtClean="0"/>
              <a:t>не знал, тот и не лез.</a:t>
            </a:r>
          </a:p>
          <a:p>
            <a:r>
              <a:rPr lang="ru-RU" sz="1800" b="1" dirty="0" smtClean="0"/>
              <a:t> </a:t>
            </a:r>
            <a:r>
              <a:rPr lang="ru-RU" sz="1800" b="1" dirty="0" smtClean="0"/>
              <a:t>Ну </a:t>
            </a:r>
            <a:r>
              <a:rPr lang="ru-RU" sz="1800" b="1" dirty="0" smtClean="0"/>
              <a:t>а танец — ... (полонез)</a:t>
            </a:r>
          </a:p>
          <a:p>
            <a:endParaRPr lang="ru-RU" dirty="0"/>
          </a:p>
        </p:txBody>
      </p:sp>
      <p:pic>
        <p:nvPicPr>
          <p:cNvPr id="5" name="Содержимое 4" descr="articl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59548"/>
            <a:ext cx="5111750" cy="3405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</TotalTime>
  <Words>115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Виды танцев.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Ответы к загадкам.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mr.cet</cp:lastModifiedBy>
  <cp:revision>17</cp:revision>
  <dcterms:created xsi:type="dcterms:W3CDTF">2013-03-17T11:26:02Z</dcterms:created>
  <dcterms:modified xsi:type="dcterms:W3CDTF">2013-03-17T20:19:49Z</dcterms:modified>
</cp:coreProperties>
</file>