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7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09C480-6A8A-4527-949F-E3D7441156EB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AA5F3-95E1-4128-A40A-6DDA66434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149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AA5F3-95E1-4128-A40A-6DDA66434BA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938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F267-74E4-4B69-8BC6-DF62B1337ECA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22F3-35C3-4929-BCDA-CC1F6C67A2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473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F267-74E4-4B69-8BC6-DF62B1337ECA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22F3-35C3-4929-BCDA-CC1F6C67A2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154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F267-74E4-4B69-8BC6-DF62B1337ECA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22F3-35C3-4929-BCDA-CC1F6C67A2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1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F267-74E4-4B69-8BC6-DF62B1337ECA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22F3-35C3-4929-BCDA-CC1F6C67A2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597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F267-74E4-4B69-8BC6-DF62B1337ECA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22F3-35C3-4929-BCDA-CC1F6C67A2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557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F267-74E4-4B69-8BC6-DF62B1337ECA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22F3-35C3-4929-BCDA-CC1F6C67A2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586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F267-74E4-4B69-8BC6-DF62B1337ECA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22F3-35C3-4929-BCDA-CC1F6C67A2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282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F267-74E4-4B69-8BC6-DF62B1337ECA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22F3-35C3-4929-BCDA-CC1F6C67A2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343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F267-74E4-4B69-8BC6-DF62B1337ECA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22F3-35C3-4929-BCDA-CC1F6C67A2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082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F267-74E4-4B69-8BC6-DF62B1337ECA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22F3-35C3-4929-BCDA-CC1F6C67A2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588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F267-74E4-4B69-8BC6-DF62B1337ECA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22F3-35C3-4929-BCDA-CC1F6C67A2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279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5F267-74E4-4B69-8BC6-DF62B1337ECA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A22F3-35C3-4929-BCDA-CC1F6C67A2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650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288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9912" y="908720"/>
            <a:ext cx="48965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Сегодня ночью на нашу Родину было совершено вражеское нападение. На защиту Отечества подняли все силы. Солдаты храбро сражались, враг был разгромлен.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нашем строю есть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потери.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поля боя не вернулся солдат, владеющий секретным оружием. Есть опасения, что он попал в плен и враги завладели секретным оружием. Узнайте, что произошло 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солдатом.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23" y="404664"/>
            <a:ext cx="3124200" cy="420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092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33" y="620688"/>
            <a:ext cx="9161659" cy="446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www.ferra.ru/images/185/1852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939" y="3573016"/>
            <a:ext cx="1164564" cy="87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369hui.com/hych/UploadFiles_2368/201008/201008051258115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95105"/>
            <a:ext cx="1222696" cy="81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ыгнутая вверх стрелка 2"/>
          <p:cNvSpPr/>
          <p:nvPr/>
        </p:nvSpPr>
        <p:spPr>
          <a:xfrm flipH="1">
            <a:off x="1428860" y="2854308"/>
            <a:ext cx="1774988" cy="574692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32" name="Picture 8" descr="http://www.crestinortodox.ro/admin/_files/newsannounce/kremlin2-o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940583" cy="131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гнутая вверх стрелка 3"/>
          <p:cNvSpPr/>
          <p:nvPr/>
        </p:nvSpPr>
        <p:spPr>
          <a:xfrm rot="19410741">
            <a:off x="187616" y="2415322"/>
            <a:ext cx="1085561" cy="479819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5776" y="2189771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Кто участвовал в сражении?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55776" y="2225414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 сражались солдаты?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55776" y="2362453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 нужно военным?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53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5" grpId="1"/>
      <p:bldP spid="10" grpId="0"/>
      <p:bldP spid="10" grpId="1"/>
      <p:bldP spid="11" grpId="0"/>
      <p:bldP spid="1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9912" y="908720"/>
            <a:ext cx="4896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Дорогие ребята, спасибо за отличное выполнение задания. Вы – доблестные разведчики. Вы – будущее нашей Родины.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Героев ждет награждение.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23" y="404664"/>
            <a:ext cx="3124200" cy="420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213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101</Words>
  <Application>Microsoft Office PowerPoint</Application>
  <PresentationFormat>Экран (4:3)</PresentationFormat>
  <Paragraphs>8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Boss</dc:creator>
  <cp:lastModifiedBy>Boss</cp:lastModifiedBy>
  <cp:revision>11</cp:revision>
  <dcterms:created xsi:type="dcterms:W3CDTF">2014-02-17T10:49:59Z</dcterms:created>
  <dcterms:modified xsi:type="dcterms:W3CDTF">2014-02-17T19:07:43Z</dcterms:modified>
</cp:coreProperties>
</file>