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7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FC0D-3E53-4849-85FD-3A7742AEF9AB}" type="datetimeFigureOut">
              <a:rPr lang="ru-RU" smtClean="0"/>
              <a:t>04.01.2015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192B-9F21-48B5-B9E7-4C45B10DED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007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FC0D-3E53-4849-85FD-3A7742AEF9AB}" type="datetimeFigureOut">
              <a:rPr lang="ru-RU" smtClean="0"/>
              <a:t>04.01.2015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192B-9F21-48B5-B9E7-4C45B10DED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31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FC0D-3E53-4849-85FD-3A7742AEF9AB}" type="datetimeFigureOut">
              <a:rPr lang="ru-RU" smtClean="0"/>
              <a:t>04.01.2015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192B-9F21-48B5-B9E7-4C45B10DED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566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FC0D-3E53-4849-85FD-3A7742AEF9AB}" type="datetimeFigureOut">
              <a:rPr lang="ru-RU" smtClean="0"/>
              <a:t>04.01.2015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192B-9F21-48B5-B9E7-4C45B10DED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565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FC0D-3E53-4849-85FD-3A7742AEF9AB}" type="datetimeFigureOut">
              <a:rPr lang="ru-RU" smtClean="0"/>
              <a:t>04.01.2015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192B-9F21-48B5-B9E7-4C45B10DED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992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FC0D-3E53-4849-85FD-3A7742AEF9AB}" type="datetimeFigureOut">
              <a:rPr lang="ru-RU" smtClean="0"/>
              <a:t>04.01.2015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192B-9F21-48B5-B9E7-4C45B10DED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212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FC0D-3E53-4849-85FD-3A7742AEF9AB}" type="datetimeFigureOut">
              <a:rPr lang="ru-RU" smtClean="0"/>
              <a:t>04.01.2015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192B-9F21-48B5-B9E7-4C45B10DED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837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FC0D-3E53-4849-85FD-3A7742AEF9AB}" type="datetimeFigureOut">
              <a:rPr lang="ru-RU" smtClean="0"/>
              <a:t>04.01.2015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192B-9F21-48B5-B9E7-4C45B10DED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91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FC0D-3E53-4849-85FD-3A7742AEF9AB}" type="datetimeFigureOut">
              <a:rPr lang="ru-RU" smtClean="0"/>
              <a:t>04.01.2015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192B-9F21-48B5-B9E7-4C45B10DED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643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FC0D-3E53-4849-85FD-3A7742AEF9AB}" type="datetimeFigureOut">
              <a:rPr lang="ru-RU" smtClean="0"/>
              <a:t>04.01.2015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192B-9F21-48B5-B9E7-4C45B10DED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451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FC0D-3E53-4849-85FD-3A7742AEF9AB}" type="datetimeFigureOut">
              <a:rPr lang="ru-RU" smtClean="0"/>
              <a:t>04.01.2015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192B-9F21-48B5-B9E7-4C45B10DED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653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4FC0D-3E53-4849-85FD-3A7742AEF9AB}" type="datetimeFigureOut">
              <a:rPr lang="ru-RU" smtClean="0"/>
              <a:t>04.01.2015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6192B-9F21-48B5-B9E7-4C45B10DED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6903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04479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319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-1813"/>
            <a:ext cx="7086275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199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581"/>
            <a:ext cx="9168774" cy="6876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837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8675554" cy="671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412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0"/>
            <a:ext cx="7883921" cy="6789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680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-8353"/>
            <a:ext cx="6803801" cy="6782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130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659" y="144461"/>
            <a:ext cx="9413886" cy="6452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403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958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281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083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0"/>
            <a:ext cx="10977800" cy="6861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289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0608" y="-99392"/>
            <a:ext cx="1113183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215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2576" y="-19893"/>
            <a:ext cx="10304854" cy="687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813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0237"/>
            <a:ext cx="6788269" cy="666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26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0"/>
            <a:ext cx="8176414" cy="671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613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4974"/>
            <a:ext cx="6847625" cy="684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233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0</Words>
  <Application>Microsoft Office PowerPoint</Application>
  <PresentationFormat>Экран (4:3)</PresentationFormat>
  <Paragraphs>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Boss</dc:creator>
  <cp:lastModifiedBy>Boss</cp:lastModifiedBy>
  <cp:revision>17</cp:revision>
  <dcterms:created xsi:type="dcterms:W3CDTF">2014-04-19T17:21:45Z</dcterms:created>
  <dcterms:modified xsi:type="dcterms:W3CDTF">2015-01-03T18:48:17Z</dcterms:modified>
</cp:coreProperties>
</file>