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3DC9-DFAA-45D6-8921-59824ADB91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DC6-D73B-4224-807F-06097A31A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4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3DC9-DFAA-45D6-8921-59824ADB91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DC6-D73B-4224-807F-06097A31A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6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3DC9-DFAA-45D6-8921-59824ADB91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DC6-D73B-4224-807F-06097A31A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9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3DC9-DFAA-45D6-8921-59824ADB91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DC6-D73B-4224-807F-06097A31A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1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3DC9-DFAA-45D6-8921-59824ADB91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DC6-D73B-4224-807F-06097A31A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3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3DC9-DFAA-45D6-8921-59824ADB91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DC6-D73B-4224-807F-06097A31A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8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3DC9-DFAA-45D6-8921-59824ADB91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DC6-D73B-4224-807F-06097A31A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3DC9-DFAA-45D6-8921-59824ADB91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DC6-D73B-4224-807F-06097A31A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4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3DC9-DFAA-45D6-8921-59824ADB91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DC6-D73B-4224-807F-06097A31A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3DC9-DFAA-45D6-8921-59824ADB91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DC6-D73B-4224-807F-06097A31A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3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3DC9-DFAA-45D6-8921-59824ADB91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CDC6-D73B-4224-807F-06097A31A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66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B3DC9-DFAA-45D6-8921-59824ADB91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ACDC6-D73B-4224-807F-06097A31A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4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6362" y="4581128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СПОРТ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xn--c1awgk.xn--p1ai/data/photoalbums/simbol/r_845f74f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32" y="692696"/>
            <a:ext cx="71437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9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ursuspolaris.files.wordpress.com/2012/12/yu-na-kim2.jpg?w=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8156"/>
            <a:ext cx="4400614" cy="329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trueslant.com/jenniferkirk/files/2009/11/Sasha_Cohen_Biellma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-13679"/>
            <a:ext cx="4895850" cy="734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0210" y="5661247"/>
            <a:ext cx="6398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ФИГУРНОЕ КАТАНИЕ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yo-o-o.ru/upload/tape/photo/1285047131_katan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0"/>
            <a:ext cx="424815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peed-skating73.narod.ru/forum/LALENKOV_EVGENII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101994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0945" y="5661247"/>
            <a:ext cx="75613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КОНЬКОБЕЖНЫЙ СПОРТ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ames-olimpic.ru/wp-content/uploads/2011/11/Biath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92"/>
            <a:ext cx="9207868" cy="532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comments.ua/img/20110210164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93" y="3212977"/>
            <a:ext cx="4524375" cy="366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svit24.net/images/stories/articles/2013/World/02-2013/01/biatlon_4m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9600"/>
            <a:ext cx="5212165" cy="346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11145" y="5661247"/>
            <a:ext cx="30020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БИАТЛОН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www.omska.info/foto/dosk_foto1_24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28" y="-1"/>
            <a:ext cx="4178722" cy="313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iprim.ru/images/company/216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30" y="3134041"/>
            <a:ext cx="513801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fotoprizer.ru/img/2788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970398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amolife.com/image/images/stories/Miscellaneous/Extreme%20Sport_%20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07657"/>
            <a:ext cx="4671590" cy="350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6190" y="5661247"/>
            <a:ext cx="4570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СНОУБОРДИНГ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itmeet.com/images/photos/medium/c0c17dc13a14e3ded8531e7b21048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023"/>
            <a:ext cx="9144000" cy="779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622580"/>
            <a:ext cx="835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 занимает 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огромное 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в 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нашей жизни. Спорт делает людей 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здоровее и сильнее, поэтому люди по всему миру любят спорт и игры. </a:t>
            </a:r>
          </a:p>
        </p:txBody>
      </p:sp>
    </p:spTree>
    <p:extLst>
      <p:ext uri="{BB962C8B-B14F-4D97-AF65-F5344CB8AC3E}">
        <p14:creationId xmlns:p14="http://schemas.microsoft.com/office/powerpoint/2010/main" val="10524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s61.radikal.ru/i174/0808/5f/2ab2070411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34362"/>
            <a:ext cx="5917708" cy="442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01317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сталкиваемся со спортом в первые же дни нашей жизни. Когда мама берет детские ручки и двигает ими влево и вправо, это первый шаг к физическим упражнениям.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tat18.privet.ru/lr/0a1e5be282be39f594c08392b0960f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4649">
            <a:off x="-564315" y="201498"/>
            <a:ext cx="4559445" cy="342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1.ru.e1.ru/fun/photo/view_pic.php/p/55c0a3e1348c3ef27590c08a7e107cda/view.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128">
            <a:off x="4509825" y="318272"/>
            <a:ext cx="4863381" cy="324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1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vigoda.ru/img/offer/pictures/016/468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726" y="0"/>
            <a:ext cx="10242921" cy="604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23731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ребенок идет в детский сад, далее зарядка, занятия на уроках физкультуры.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4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 descr="http://i063.radikal.ru/0907/e5/8eec74e9ef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1" y="-37938"/>
            <a:ext cx="7812779" cy="585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sfw.so/uploads/posts/2010-02/1266879064_1772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6" y="0"/>
            <a:ext cx="8215933" cy="617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1746" y="544522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спортом помогают обрести крепкое здоровье. Заниматься спортом мы можем круглый год. Зимой  - кататься на лыжах, на коньках, играть в хоккей. Летом заниматься плаванием, кататься на велосипедах, играть в футбол.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http://sport-dlya-vseh.ru/wp-content/uploads/2012/11/b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41"/>
            <a:ext cx="819749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s44.radikal.ru/i106/0811/76/ef03fe7027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7" y="68237"/>
            <a:ext cx="8215933" cy="54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diopter.ru/image/data/news/4.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5" y="0"/>
            <a:ext cx="8215933" cy="554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bike2.ru/uploads/images/00/00/01/2011/06/18/79032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5" y="-8238"/>
            <a:ext cx="8180192" cy="545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5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80526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давних времен люди занимались спортом, еще в древности появились первые соревнования – Олимпийские игры, которые проводятся до сих пор.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atz-box.ru/images/stories/news/oli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68287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urwiki.ru/wiki/images/0/0d/Tomin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04" y="2276872"/>
            <a:ext cx="5670096" cy="351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65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426" y="5752055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Олимпийских игр есть свои символы: эмблема, флаг, девиз, огонь, медали.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xn--c1awgk.xn--p1ai/data/photoalbums/simbol/r_845f74f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977016" cy="199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sport-express.ua/upload/news/2011/7/78678-frantsija-ne-budet-pretendovat-na-olimpiadu-2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603157" cy="261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www.dosomething.org/files/project_photos/olympic-torch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www.dosomething.org/files/project_photos/olympic-torch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7" y="2779694"/>
            <a:ext cx="3706573" cy="277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03.fsimg.ru/5/tlog_box/1484/14842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74" y="2907633"/>
            <a:ext cx="4126275" cy="286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4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orage1.censor.net.ua/images/f/6/4/5/f645b209512ac5b20f0d6a6eac65a82b/640x3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2348"/>
            <a:ext cx="11623634" cy="706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7220" y="5891218"/>
            <a:ext cx="26358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ХОККЕЙ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trana-sovetov.com/images/stories/tip/miscellaneous/kak-vybrat-lyzh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16799"/>
            <a:ext cx="10342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35801" y="5877272"/>
            <a:ext cx="53002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ЛЫЖНЫЕ ГОНКИ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139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Boss</cp:lastModifiedBy>
  <cp:revision>19</cp:revision>
  <dcterms:created xsi:type="dcterms:W3CDTF">2013-03-17T10:17:30Z</dcterms:created>
  <dcterms:modified xsi:type="dcterms:W3CDTF">2013-03-18T03:23:03Z</dcterms:modified>
</cp:coreProperties>
</file>