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8" r:id="rId11"/>
    <p:sldId id="257" r:id="rId12"/>
    <p:sldId id="263" r:id="rId13"/>
    <p:sldId id="262" r:id="rId14"/>
    <p:sldId id="261" r:id="rId15"/>
    <p:sldId id="260" r:id="rId16"/>
    <p:sldId id="259" r:id="rId17"/>
    <p:sldId id="264" r:id="rId18"/>
    <p:sldId id="266" r:id="rId19"/>
    <p:sldId id="26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CC"/>
    <a:srgbClr val="FF99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0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4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8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0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6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7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79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77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90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8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12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6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5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5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2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36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6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94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3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5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2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36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4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6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88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1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38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5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2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36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9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46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62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1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38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5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2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36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91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4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62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1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38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4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5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2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3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82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9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4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62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1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388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973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019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515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020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42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2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72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10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3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93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9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400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617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515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020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42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23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72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10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34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5C69-5AA8-42AC-9F76-5C831807B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4DD-7932-4DF9-8754-D82BC5BA89D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ole.ru/uploads/posts/2009-05/thumbs/1241547148_img_042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932" y="-99392"/>
            <a:ext cx="10669501" cy="71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7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4913/67587449.65/0_6bab0_7e87d626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039">
            <a:off x="4031940" y="332656"/>
            <a:ext cx="4968552" cy="33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0.liveinternet.ru/images/attach/c/0/44/235/44235032_1243192897_whitelil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-2006-08.photosight.ru/26/1608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706">
            <a:off x="-706400" y="518263"/>
            <a:ext cx="5978268" cy="40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9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54.radikal.ru/i146/0810/87/c9f19591d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4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://img1.liveinternet.ru/images/attach/c/2/74/533/74533121_159d53af430c01291d6bef6f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798">
            <a:off x="3812017" y="68615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img1.liveinternet.ru/images/attach/c/2/73/855/73855447_fe1ab7bddc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11" y="3542002"/>
            <a:ext cx="66579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tat18.privet.ru/lr/0a12e10a355af8a10caea5ba51b130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179">
            <a:off x="-669352" y="-3237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9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ilaiw.narod.ru/zvety/image/sad/narzi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90">
            <a:off x="4206439" y="411815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vashsad.ua/i/gallery/foto/255/1024_768/e24GiUV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931">
            <a:off x="-163861" y="239678"/>
            <a:ext cx="4248472" cy="56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tocvetov.ru/123/0231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442">
            <a:off x="2694989" y="3600778"/>
            <a:ext cx="4037802" cy="32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://er.ru/media/userdata/news/2012/03/01/f735bea0bdc88f1216798e85d6e20c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1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r.ru/media/userdata/news/2012/03/01/f735bea0bdc88f1216798e85d6e20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6978"/>
            <a:ext cx="11458292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mota.ru/upload/wallpapers/2009/07/27/18/03/19895/widescreen_098-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624">
            <a:off x="-208621" y="214771"/>
            <a:ext cx="5688632" cy="31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andrs.ru/photo/2-1/1178_1330332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6371861" cy="47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liveinternet.ru/images/attach/c/1/58/779/58779655_888888888888888888888888888888888888888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92" y="3064396"/>
            <a:ext cx="5058138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8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4412/121998322.10/0_667a9_41366b9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8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smertie.ucoz.ru/_pu/7/74756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441">
            <a:off x="44504" y="-10062"/>
            <a:ext cx="4181109" cy="49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5009/81117090.91/0_67635_b501b94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87" y="2704881"/>
            <a:ext cx="5449228" cy="40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5113/112254657.45/0_6b3d2_66f7fe3b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143">
            <a:off x="4373192" y="62526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8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foto/b/2/apps/1/411/1411125_eeeeeeeeeeeeeeeeeeeeeeeeeeeeee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8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9966">
                <a:lumMod val="73000"/>
              </a:srgbClr>
            </a:gs>
            <a:gs pos="100000">
              <a:srgbClr val="FFCCCC">
                <a:lumMod val="86000"/>
                <a:lumOff val="1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-fotki.yandex.ru/get/4522/106108744.6b/0_78a42_a3820c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1den.ru/uploads/images/8/2/6/9/3/7ee68b1e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162">
            <a:off x="-55810" y="207297"/>
            <a:ext cx="4824536" cy="36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otocvetov.ru/gvozdiky/2321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071">
            <a:off x="4373614" y="374952"/>
            <a:ext cx="5328592" cy="37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8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9454.userapi.com/u59881208/-7/x_5cd6ae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-5324"/>
            <a:ext cx="9240510" cy="693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46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8</cp:revision>
  <dcterms:created xsi:type="dcterms:W3CDTF">2013-03-03T15:34:21Z</dcterms:created>
  <dcterms:modified xsi:type="dcterms:W3CDTF">2013-03-03T16:48:52Z</dcterms:modified>
</cp:coreProperties>
</file>