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7" r:id="rId3"/>
    <p:sldId id="258" r:id="rId4"/>
    <p:sldId id="256" r:id="rId5"/>
    <p:sldId id="260" r:id="rId6"/>
    <p:sldId id="259" r:id="rId7"/>
    <p:sldId id="262" r:id="rId8"/>
    <p:sldId id="261" r:id="rId9"/>
    <p:sldId id="270" r:id="rId10"/>
    <p:sldId id="269" r:id="rId11"/>
    <p:sldId id="272" r:id="rId12"/>
    <p:sldId id="271" r:id="rId13"/>
    <p:sldId id="273" r:id="rId14"/>
    <p:sldId id="274" r:id="rId15"/>
    <p:sldId id="278" r:id="rId16"/>
    <p:sldId id="277" r:id="rId17"/>
    <p:sldId id="280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C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21C2-752F-4C2B-A114-E775F8950256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B2EE-0644-4C42-8A60-D529ADE4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21C2-752F-4C2B-A114-E775F8950256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B2EE-0644-4C42-8A60-D529ADE4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21C2-752F-4C2B-A114-E775F8950256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B2EE-0644-4C42-8A60-D529ADE4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21C2-752F-4C2B-A114-E775F8950256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B2EE-0644-4C42-8A60-D529ADE4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21C2-752F-4C2B-A114-E775F8950256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B2EE-0644-4C42-8A60-D529ADE4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21C2-752F-4C2B-A114-E775F8950256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B2EE-0644-4C42-8A60-D529ADE4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21C2-752F-4C2B-A114-E775F8950256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B2EE-0644-4C42-8A60-D529ADE4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21C2-752F-4C2B-A114-E775F8950256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B2EE-0644-4C42-8A60-D529ADE4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21C2-752F-4C2B-A114-E775F8950256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B2EE-0644-4C42-8A60-D529ADE4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21C2-752F-4C2B-A114-E775F8950256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B2EE-0644-4C42-8A60-D529ADE4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21C2-752F-4C2B-A114-E775F8950256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B2EE-0644-4C42-8A60-D529ADE4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B21C2-752F-4C2B-A114-E775F8950256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0B2EE-0644-4C42-8A60-D529ADE4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022765" y="5084618"/>
            <a:ext cx="7121236" cy="162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Шерстнева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Ирина Леонидовна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п</a:t>
            </a:r>
            <a:r>
              <a:rPr lang="ru-RU" sz="2400" b="1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одготовительная </a:t>
            </a:r>
            <a:r>
              <a:rPr lang="ru-RU" sz="2400" b="1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группа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ГБДОУ  №131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5771" y="886839"/>
            <a:ext cx="62680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Упражнения </a:t>
            </a:r>
          </a:p>
          <a:p>
            <a:pPr algn="ctr"/>
            <a:r>
              <a:rPr lang="ru-RU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 палочками</a:t>
            </a:r>
            <a:endParaRPr lang="en-US" sz="48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9540" y="4208166"/>
            <a:ext cx="2032660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9060" y="2470806"/>
            <a:ext cx="2032660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-584860" y="3339486"/>
            <a:ext cx="2032660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1198220" y="3339486"/>
            <a:ext cx="2032660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27860" y="2440326"/>
            <a:ext cx="2032660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24300" y="2440326"/>
            <a:ext cx="2032660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20002494">
            <a:off x="5854578" y="2091626"/>
            <a:ext cx="1853593" cy="32828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20002494">
            <a:off x="7119498" y="2945067"/>
            <a:ext cx="1853593" cy="32828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095410">
            <a:off x="7180459" y="2152586"/>
            <a:ext cx="1853593" cy="32828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2095410">
            <a:off x="5793618" y="2899346"/>
            <a:ext cx="1853593" cy="32828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27860" y="4208166"/>
            <a:ext cx="2032660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6200000">
            <a:off x="3179420" y="3309006"/>
            <a:ext cx="2032660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78580" y="4208166"/>
            <a:ext cx="2032660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6200000">
            <a:off x="4992980" y="3324246"/>
            <a:ext cx="2032660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0" grpId="0" animBg="1"/>
      <p:bldP spid="10" grpId="1" animBg="1"/>
      <p:bldP spid="18" grpId="0" animBg="1"/>
      <p:bldP spid="19" grpId="0" animBg="1"/>
      <p:bldP spid="22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43840"/>
            <a:ext cx="8358246" cy="1077218"/>
          </a:xfrm>
          <a:prstGeom prst="rect">
            <a:avLst/>
          </a:prstGeom>
          <a:solidFill>
            <a:schemeClr val="accent1">
              <a:lumMod val="20000"/>
              <a:lumOff val="80000"/>
              <a:alpha val="5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Переложите четыре палочки, превратите топор в три равных треугольника.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J0215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639342">
            <a:off x="2330245" y="1496981"/>
            <a:ext cx="3878007" cy="5103936"/>
          </a:xfrm>
          <a:prstGeom prst="snip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5925" y="1830726"/>
            <a:ext cx="2215540" cy="2876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20540" y="1815486"/>
            <a:ext cx="2215540" cy="2876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30340" y="1815486"/>
            <a:ext cx="2215540" cy="2876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1340085" y="2821326"/>
            <a:ext cx="2215540" cy="2876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6200000">
            <a:off x="3290805" y="2790846"/>
            <a:ext cx="2215540" cy="2876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3257026">
            <a:off x="3848637" y="4728976"/>
            <a:ext cx="2241997" cy="32648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7947391">
            <a:off x="882884" y="4756804"/>
            <a:ext cx="2215540" cy="2876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55325" y="5640726"/>
            <a:ext cx="2215540" cy="2876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49885" y="5625486"/>
            <a:ext cx="2215540" cy="2876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3257026">
            <a:off x="1867438" y="4728976"/>
            <a:ext cx="2241997" cy="32648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7947391">
            <a:off x="2879323" y="4772044"/>
            <a:ext cx="2215540" cy="2876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9625932">
            <a:off x="480599" y="2351535"/>
            <a:ext cx="2241997" cy="32648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2252041">
            <a:off x="373915" y="3342134"/>
            <a:ext cx="2241997" cy="32648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5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43840"/>
            <a:ext cx="8358246" cy="1077218"/>
          </a:xfrm>
          <a:prstGeom prst="rect">
            <a:avLst/>
          </a:prstGeom>
          <a:solidFill>
            <a:schemeClr val="accent1">
              <a:lumMod val="20000"/>
              <a:lumOff val="80000"/>
              <a:alpha val="5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Переложите три палочки, чтобы рыба плыла в другую сторону.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item_34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483" y="2310377"/>
            <a:ext cx="3737571" cy="32645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27" name="Picture 3" descr="kar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616245" y="2370290"/>
            <a:ext cx="3982065" cy="3178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rot="9533790">
            <a:off x="1578006" y="1750916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820238">
            <a:off x="1457993" y="2814736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9533790">
            <a:off x="3787806" y="3076796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820238">
            <a:off x="3667793" y="4140616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9533790">
            <a:off x="3864006" y="882236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1820238">
            <a:off x="3743993" y="1946056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9533790">
            <a:off x="6150006" y="2192876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820238">
            <a:off x="6029993" y="3256696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9533790">
            <a:off x="5845206" y="4326477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9533790">
            <a:off x="3528724" y="5225639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9533790">
            <a:off x="1547526" y="3975956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43840"/>
            <a:ext cx="8358246" cy="1077218"/>
          </a:xfrm>
          <a:prstGeom prst="rect">
            <a:avLst/>
          </a:prstGeom>
          <a:solidFill>
            <a:schemeClr val="accent1">
              <a:lumMod val="20000"/>
              <a:lumOff val="80000"/>
              <a:alpha val="5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Переложите четыре палочки, так чтобы из елочки получилось 4 треугольника.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PSA00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00" y="1518139"/>
            <a:ext cx="7282879" cy="4913142"/>
          </a:xfrm>
          <a:prstGeom prst="round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slope"/>
            <a:extrusionClr>
              <a:srgbClr val="000000"/>
            </a:extrusion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19154691">
            <a:off x="2842701" y="800546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2522988">
            <a:off x="3879021" y="770067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2522988">
            <a:off x="2812221" y="1608269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9154691">
            <a:off x="3894261" y="1562546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9154691">
            <a:off x="2659821" y="2537906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522988">
            <a:off x="4031421" y="2476948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2522988">
            <a:off x="2629342" y="3254188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9154691">
            <a:off x="4016184" y="3208466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3376105" y="5784025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6200000">
            <a:off x="3162526" y="1181325"/>
            <a:ext cx="1828800" cy="4110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19154691">
            <a:off x="2705541" y="4061907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2522988">
            <a:off x="3894262" y="3970469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6200000">
            <a:off x="3269434" y="2918903"/>
            <a:ext cx="1614998" cy="38055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6200000">
            <a:off x="3376105" y="4442904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24" grpId="0" animBg="1"/>
      <p:bldP spid="24" grpId="1" animBg="1"/>
      <p:bldP spid="28" grpId="0" animBg="1"/>
      <p:bldP spid="28" grpId="1" animBg="1"/>
      <p:bldP spid="29" grpId="0" animBg="1"/>
      <p:bldP spid="29" grpId="1" animBg="1"/>
      <p:bldP spid="3" grpId="0" animBg="1"/>
      <p:bldP spid="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43840"/>
            <a:ext cx="8358246" cy="1077218"/>
          </a:xfrm>
          <a:prstGeom prst="rect">
            <a:avLst/>
          </a:prstGeom>
          <a:solidFill>
            <a:schemeClr val="accent1">
              <a:lumMod val="20000"/>
              <a:lumOff val="80000"/>
              <a:alpha val="5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Переложите шесть палочек, превратите фонарь в 4 равных треугольника.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ъ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720" y="2228850"/>
            <a:ext cx="1878330" cy="31305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glow" dir="t"/>
          </a:scene3d>
          <a:sp3d contourW="6350" prstMaterial="dkEdge">
            <a:bevelT w="50800" h="16510" prst="convex"/>
            <a:contourClr>
              <a:srgbClr val="C0C0C0"/>
            </a:contourClr>
          </a:sp3d>
        </p:spPr>
      </p:pic>
      <p:pic>
        <p:nvPicPr>
          <p:cNvPr id="4" name="Рисунок 3" descr="ттт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240" y="4163377"/>
            <a:ext cx="2647950" cy="19859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glow" dir="t"/>
          </a:scene3d>
          <a:sp3d contourW="6350" prstMaterial="dkEdge">
            <a:bevelT w="50800" h="16510" prst="convex"/>
            <a:contourClr>
              <a:srgbClr val="C0C0C0"/>
            </a:contourClr>
          </a:sp3d>
        </p:spPr>
      </p:pic>
      <p:pic>
        <p:nvPicPr>
          <p:cNvPr id="5" name="Рисунок 4" descr="гш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1917382"/>
            <a:ext cx="1798320" cy="22291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glow" dir="t"/>
          </a:scene3d>
          <a:sp3d contourW="6350" prstMaterial="dkEdge">
            <a:bevelT w="50800" h="16510" prst="convex"/>
            <a:contourClr>
              <a:srgbClr val="C0C0C0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 rot="7050223">
            <a:off x="4744753" y="3360372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3205224">
            <a:off x="4091401" y="3474914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7050223">
            <a:off x="4058953" y="2171653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17861069">
            <a:off x="3220754" y="891493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3205224">
            <a:off x="3860834" y="861012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3205224">
            <a:off x="3329401" y="2240475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0800000">
            <a:off x="3406876" y="1541896"/>
            <a:ext cx="1696065" cy="37539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0800000">
            <a:off x="3658292" y="2884000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3745061" y="3597577"/>
            <a:ext cx="1170580" cy="36531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3745061" y="4762700"/>
            <a:ext cx="1170580" cy="36531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3745061" y="5913073"/>
            <a:ext cx="1170580" cy="36531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3205224">
            <a:off x="4759995" y="2293572"/>
            <a:ext cx="1416877" cy="3653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0699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4" grpId="0" animBg="1"/>
      <p:bldP spid="14" grpId="1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дом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69345" y="1683046"/>
            <a:ext cx="6249698" cy="46872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 w="161925" cmpd="sng">
            <a:solidFill>
              <a:srgbClr val="B0CA7C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" name="Рисунок 10" descr="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722" y="1418250"/>
            <a:ext cx="2263135" cy="2571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3834" y="213360"/>
            <a:ext cx="8358246" cy="1077218"/>
          </a:xfrm>
          <a:prstGeom prst="rect">
            <a:avLst/>
          </a:prstGeom>
          <a:solidFill>
            <a:schemeClr val="accent1">
              <a:lumMod val="20000"/>
              <a:lumOff val="80000"/>
              <a:alpha val="5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Переложите две палочки, чтобы дом смотрел в другую сторону.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дом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37417" y="371915"/>
            <a:ext cx="7713408" cy="592933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 w="161925" cmpd="sng">
            <a:solidFill>
              <a:srgbClr val="B0CA7C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6" name="Рисунок 5" descr="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93" y="0"/>
            <a:ext cx="2263135" cy="25717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 rot="10800000">
            <a:off x="4331968" y="3207070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8249665">
            <a:off x="3647015" y="2242700"/>
            <a:ext cx="2643206" cy="26310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88762" y="5564524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88762" y="3207070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510035" y="4385797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2867489" y="4385797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0800000">
            <a:off x="4331968" y="5564524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5582133" y="4385797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8104297">
            <a:off x="1112448" y="2120183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4126804">
            <a:off x="5010432" y="2156265"/>
            <a:ext cx="2606005" cy="2414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4322200">
            <a:off x="2318786" y="2124569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831770" y="1063930"/>
            <a:ext cx="2857520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12" grpId="1" animBg="1"/>
      <p:bldP spid="11" grpId="0" animBg="1"/>
      <p:bldP spid="11" grpId="1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{1C5E3114-3605-42F6-8E04-51A3688D1E3E}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46759" y="1746777"/>
            <a:ext cx="7184378" cy="4762192"/>
          </a:xfrm>
          <a:prstGeom prst="snip2DiagRect">
            <a:avLst/>
          </a:prstGeom>
          <a:ln w="136525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500034" y="285728"/>
            <a:ext cx="8358246" cy="1077218"/>
          </a:xfrm>
          <a:prstGeom prst="rect">
            <a:avLst/>
          </a:prstGeom>
          <a:solidFill>
            <a:schemeClr val="accent1">
              <a:lumMod val="20000"/>
              <a:lumOff val="80000"/>
              <a:alpha val="5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Переложите две палочки, чтобы корова смотрела в другую сторону.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922" y="2492477"/>
            <a:ext cx="29210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233602" y="2389238"/>
            <a:ext cx="29488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 rot="19652619">
            <a:off x="485347" y="2743505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1624673">
            <a:off x="491647" y="3872059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7898693">
            <a:off x="2235121" y="1153961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2945146">
            <a:off x="652022" y="1163711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3556919">
            <a:off x="5669285" y="5229069"/>
            <a:ext cx="1857388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3858233">
            <a:off x="2460221" y="5256497"/>
            <a:ext cx="1857388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7469276">
            <a:off x="1429408" y="5204066"/>
            <a:ext cx="1857388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7469276">
            <a:off x="4786994" y="5275505"/>
            <a:ext cx="1857388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0800000">
            <a:off x="2928926" y="2071678"/>
            <a:ext cx="3214710" cy="35719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2928926" y="4429132"/>
            <a:ext cx="3214710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1464447" y="3250405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4964909" y="3250405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2891268">
            <a:off x="6023938" y="3009092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886625">
            <a:off x="2523633" y="2668688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9006588">
            <a:off x="2538579" y="3854288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7" grpId="0" animBg="1"/>
      <p:bldP spid="27" grpId="1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7517" y="1734251"/>
            <a:ext cx="3189881" cy="3604665"/>
          </a:xfrm>
          <a:prstGeom prst="round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328554" y="294382"/>
            <a:ext cx="8358246" cy="1077218"/>
          </a:xfrm>
          <a:prstGeom prst="rect">
            <a:avLst/>
          </a:prstGeom>
          <a:solidFill>
            <a:schemeClr val="accent1">
              <a:lumMod val="20000"/>
              <a:lumOff val="80000"/>
              <a:alpha val="5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Переложите пять палочек, чтобы весы были в равновесии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2183" y="2695267"/>
            <a:ext cx="3783392" cy="3558049"/>
          </a:xfrm>
          <a:prstGeom prst="round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 rot="6419072">
            <a:off x="4227193" y="2685751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6621526">
            <a:off x="440979" y="4971769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 rot="8980298">
            <a:off x="3820337" y="2005096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8947963">
            <a:off x="1529150" y="3372433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5400000">
            <a:off x="2607455" y="1464455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3786814">
            <a:off x="1332283" y="4886671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6143646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3857628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3786814">
            <a:off x="5118497" y="2600653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86314" y="3857628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6621526">
            <a:off x="5441639" y="4971767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3786814">
            <a:off x="6332943" y="4886669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00760" y="6143644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6200000">
            <a:off x="3393273" y="2678901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10" grpId="0" animBg="1"/>
      <p:bldP spid="12" grpId="0" animBg="1"/>
      <p:bldP spid="12" grpId="1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43840"/>
            <a:ext cx="8358246" cy="1077218"/>
          </a:xfrm>
          <a:prstGeom prst="rect">
            <a:avLst/>
          </a:prstGeom>
          <a:solidFill>
            <a:schemeClr val="accent1">
              <a:lumMod val="20000"/>
              <a:lumOff val="80000"/>
              <a:alpha val="57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Переложите четыре палочки, чтобы из ключа получилось три квадрата.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images.jpe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733424" y="2013584"/>
            <a:ext cx="3089358" cy="3089358"/>
          </a:xfrm>
          <a:prstGeom prst="snip2Diag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1905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pic>
        <p:nvPicPr>
          <p:cNvPr id="4" name="Рисунок 3" descr="п.jpe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754880" y="2030730"/>
            <a:ext cx="3246444" cy="3246444"/>
          </a:xfrm>
          <a:prstGeom prst="snip2Diag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1905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98</Words>
  <Application>Microsoft Office PowerPoint</Application>
  <PresentationFormat>Экран (4:3)</PresentationFormat>
  <Paragraphs>13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Функциональность ограничена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Демонстрационно-бесплатная версия</dc:creator>
  <cp:lastModifiedBy>пользователь</cp:lastModifiedBy>
  <cp:revision>58</cp:revision>
  <dcterms:created xsi:type="dcterms:W3CDTF">2009-06-19T10:36:04Z</dcterms:created>
  <dcterms:modified xsi:type="dcterms:W3CDTF">2014-10-14T13:23:32Z</dcterms:modified>
</cp:coreProperties>
</file>