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57" r:id="rId3"/>
    <p:sldId id="258" r:id="rId4"/>
    <p:sldId id="256" r:id="rId5"/>
    <p:sldId id="260" r:id="rId6"/>
    <p:sldId id="259" r:id="rId7"/>
    <p:sldId id="262" r:id="rId8"/>
    <p:sldId id="261" r:id="rId9"/>
    <p:sldId id="270" r:id="rId10"/>
    <p:sldId id="269" r:id="rId11"/>
    <p:sldId id="272" r:id="rId12"/>
    <p:sldId id="271" r:id="rId13"/>
    <p:sldId id="273" r:id="rId14"/>
    <p:sldId id="274" r:id="rId15"/>
    <p:sldId id="278" r:id="rId16"/>
    <p:sldId id="277" r:id="rId17"/>
    <p:sldId id="280" r:id="rId18"/>
    <p:sldId id="279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CA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21C2-752F-4C2B-A114-E775F8950256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0B2EE-0644-4C42-8A60-D529ADE4C7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21C2-752F-4C2B-A114-E775F8950256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0B2EE-0644-4C42-8A60-D529ADE4C7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21C2-752F-4C2B-A114-E775F8950256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0B2EE-0644-4C42-8A60-D529ADE4C7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21C2-752F-4C2B-A114-E775F8950256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0B2EE-0644-4C42-8A60-D529ADE4C7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21C2-752F-4C2B-A114-E775F8950256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0B2EE-0644-4C42-8A60-D529ADE4C7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21C2-752F-4C2B-A114-E775F8950256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0B2EE-0644-4C42-8A60-D529ADE4C7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21C2-752F-4C2B-A114-E775F8950256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0B2EE-0644-4C42-8A60-D529ADE4C7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21C2-752F-4C2B-A114-E775F8950256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0B2EE-0644-4C42-8A60-D529ADE4C7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21C2-752F-4C2B-A114-E775F8950256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0B2EE-0644-4C42-8A60-D529ADE4C7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21C2-752F-4C2B-A114-E775F8950256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0B2EE-0644-4C42-8A60-D529ADE4C7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21C2-752F-4C2B-A114-E775F8950256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0B2EE-0644-4C42-8A60-D529ADE4C7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B21C2-752F-4C2B-A114-E775F8950256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0B2EE-0644-4C42-8A60-D529ADE4C7D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2022765" y="5084618"/>
            <a:ext cx="7121236" cy="1620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Шерстнева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Ирина Леонидовна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п</a:t>
            </a:r>
            <a:r>
              <a:rPr lang="ru-RU" sz="2400" b="1" baseline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одготовительная </a:t>
            </a:r>
            <a:r>
              <a:rPr lang="ru-RU" sz="2400" b="1" baseline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группа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baseline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ГБДОУ  №131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55771" y="886839"/>
            <a:ext cx="62680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Упражнения </a:t>
            </a:r>
          </a:p>
          <a:p>
            <a:pPr algn="ctr"/>
            <a:r>
              <a:rPr lang="ru-RU" sz="4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с палочками</a:t>
            </a:r>
            <a:endParaRPr lang="en-US" sz="4800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48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9540" y="4208166"/>
            <a:ext cx="2032660" cy="30287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99060" y="2470806"/>
            <a:ext cx="2032660" cy="30287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 rot="16200000">
            <a:off x="-584860" y="3339486"/>
            <a:ext cx="2032660" cy="30287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rot="16200000">
            <a:off x="1198220" y="3339486"/>
            <a:ext cx="2032660" cy="30287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127860" y="2440326"/>
            <a:ext cx="2032660" cy="30287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124300" y="2440326"/>
            <a:ext cx="2032660" cy="30287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 rot="20002494">
            <a:off x="5854578" y="2091626"/>
            <a:ext cx="1853593" cy="328287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 rot="20002494">
            <a:off x="7119498" y="2945067"/>
            <a:ext cx="1853593" cy="328287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 rot="2095410">
            <a:off x="7180459" y="2152586"/>
            <a:ext cx="1853593" cy="328287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 rot="2095410">
            <a:off x="5793618" y="2899346"/>
            <a:ext cx="1853593" cy="328287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127860" y="4208166"/>
            <a:ext cx="2032660" cy="30287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 rot="16200000">
            <a:off x="3179420" y="3309006"/>
            <a:ext cx="2032660" cy="30287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4078580" y="4208166"/>
            <a:ext cx="2032660" cy="30287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 rot="16200000">
            <a:off x="4992980" y="3324246"/>
            <a:ext cx="2032660" cy="30287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0" grpId="0" animBg="1"/>
      <p:bldP spid="10" grpId="1" animBg="1"/>
      <p:bldP spid="18" grpId="0" animBg="1"/>
      <p:bldP spid="19" grpId="0" animBg="1"/>
      <p:bldP spid="22" grpId="0" animBg="1"/>
      <p:bldP spid="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43840"/>
            <a:ext cx="8358246" cy="1077218"/>
          </a:xfrm>
          <a:prstGeom prst="rect">
            <a:avLst/>
          </a:prstGeom>
          <a:solidFill>
            <a:schemeClr val="accent1">
              <a:lumMod val="20000"/>
              <a:lumOff val="80000"/>
              <a:alpha val="57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Переложите четыре палочки, превратите топор в три равных треугольника.</a:t>
            </a:r>
            <a:endParaRPr lang="ru-RU" sz="3200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J02151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7639342">
            <a:off x="2330245" y="1496981"/>
            <a:ext cx="3878007" cy="5103936"/>
          </a:xfrm>
          <a:prstGeom prst="snip2Diag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coolSlant"/>
            <a:extrusionClr>
              <a:srgbClr val="000000"/>
            </a:extrusionClr>
          </a:sp3d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45925" y="1830726"/>
            <a:ext cx="2215540" cy="28763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520540" y="1815486"/>
            <a:ext cx="2215540" cy="28763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730340" y="1815486"/>
            <a:ext cx="2215540" cy="28763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rot="16200000">
            <a:off x="1340085" y="2821326"/>
            <a:ext cx="2215540" cy="28763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16200000">
            <a:off x="3290805" y="2790846"/>
            <a:ext cx="2215540" cy="28763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rot="3257026">
            <a:off x="3848637" y="4728976"/>
            <a:ext cx="2241997" cy="326485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 rot="17947391">
            <a:off x="882884" y="4756804"/>
            <a:ext cx="2215540" cy="28763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355325" y="5640726"/>
            <a:ext cx="2215540" cy="28763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549885" y="5625486"/>
            <a:ext cx="2215540" cy="28763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 rot="3257026">
            <a:off x="1867438" y="4728976"/>
            <a:ext cx="2241997" cy="326485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 rot="17947391">
            <a:off x="2879323" y="4772044"/>
            <a:ext cx="2215540" cy="28763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 rot="19625932">
            <a:off x="480599" y="2351535"/>
            <a:ext cx="2241997" cy="326485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 rot="12252041">
            <a:off x="373915" y="3342134"/>
            <a:ext cx="2241997" cy="326485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5" grpId="0" animBg="1"/>
      <p:bldP spid="5" grpId="1" animBg="1"/>
      <p:bldP spid="6" grpId="0" animBg="1"/>
      <p:bldP spid="6" grpId="1" animBg="1"/>
      <p:bldP spid="9" grpId="0" animBg="1"/>
      <p:bldP spid="9" grpId="1" animBg="1"/>
      <p:bldP spid="15" grpId="0" animBg="1"/>
      <p:bldP spid="17" grpId="0" animBg="1"/>
      <p:bldP spid="18" grpId="0" animBg="1"/>
      <p:bldP spid="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596" y="243840"/>
            <a:ext cx="8358246" cy="1077218"/>
          </a:xfrm>
          <a:prstGeom prst="rect">
            <a:avLst/>
          </a:prstGeom>
          <a:solidFill>
            <a:schemeClr val="accent1">
              <a:lumMod val="20000"/>
              <a:lumOff val="80000"/>
              <a:alpha val="57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Переложите три палочки, чтобы рыба плыла в другую сторону.</a:t>
            </a:r>
            <a:endParaRPr lang="ru-RU" sz="3200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item_347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42483" y="2310377"/>
            <a:ext cx="3737571" cy="326451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88900" cap="sq">
            <a:solidFill>
              <a:schemeClr val="accent3">
                <a:lumMod val="60000"/>
                <a:lumOff val="40000"/>
              </a:schemeClr>
            </a:solidFill>
            <a:miter lim="800000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pic>
        <p:nvPicPr>
          <p:cNvPr id="1027" name="Picture 3" descr="kara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4616245" y="2370290"/>
            <a:ext cx="3982065" cy="317817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88900" cap="sq">
            <a:solidFill>
              <a:schemeClr val="accent3">
                <a:lumMod val="60000"/>
                <a:lumOff val="40000"/>
              </a:schemeClr>
            </a:solidFill>
            <a:miter lim="800000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 rot="9533790">
            <a:off x="1578006" y="1750916"/>
            <a:ext cx="2643206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 rot="1820238">
            <a:off x="1457993" y="2814736"/>
            <a:ext cx="2643206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 rot="9533790">
            <a:off x="3787806" y="3076796"/>
            <a:ext cx="2643206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 rot="1820238">
            <a:off x="3667793" y="4140616"/>
            <a:ext cx="2643206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 rot="9533790">
            <a:off x="3864006" y="882236"/>
            <a:ext cx="2643206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 rot="1820238">
            <a:off x="3743993" y="1946056"/>
            <a:ext cx="2643206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 rot="9533790">
            <a:off x="6150006" y="2192876"/>
            <a:ext cx="2643206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 rot="1820238">
            <a:off x="6029993" y="3256696"/>
            <a:ext cx="2643206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 rot="9533790">
            <a:off x="5845206" y="4326477"/>
            <a:ext cx="2643206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 rot="9533790">
            <a:off x="3528724" y="5225639"/>
            <a:ext cx="2643206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 rot="9533790">
            <a:off x="1547526" y="3975956"/>
            <a:ext cx="2643206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19" grpId="0" animBg="1"/>
      <p:bldP spid="19" grpId="1" animBg="1"/>
      <p:bldP spid="21" grpId="0" animBg="1"/>
      <p:bldP spid="21" grpId="1" animBg="1"/>
      <p:bldP spid="23" grpId="0" animBg="1"/>
      <p:bldP spid="24" grpId="0" animBg="1"/>
      <p:bldP spid="2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43840"/>
            <a:ext cx="8358246" cy="1077218"/>
          </a:xfrm>
          <a:prstGeom prst="rect">
            <a:avLst/>
          </a:prstGeom>
          <a:solidFill>
            <a:schemeClr val="accent1">
              <a:lumMod val="20000"/>
              <a:lumOff val="80000"/>
              <a:alpha val="57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Переложите четыре палочки, так чтобы из елочки получилось 4 треугольника.</a:t>
            </a:r>
            <a:endParaRPr lang="ru-RU" sz="3200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PSA00df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200" y="1518139"/>
            <a:ext cx="7282879" cy="4913142"/>
          </a:xfrm>
          <a:prstGeom prst="round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slope"/>
            <a:extrusionClr>
              <a:srgbClr val="000000"/>
            </a:extrusionClr>
          </a:sp3d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 rot="19154691">
            <a:off x="2842701" y="800546"/>
            <a:ext cx="1416877" cy="365313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rot="2522988">
            <a:off x="3879021" y="770067"/>
            <a:ext cx="1416877" cy="365313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 rot="2522988">
            <a:off x="2812221" y="1608269"/>
            <a:ext cx="1416877" cy="365313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 rot="19154691">
            <a:off x="3894261" y="1562546"/>
            <a:ext cx="1416877" cy="365313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 rot="19154691">
            <a:off x="2659821" y="2537906"/>
            <a:ext cx="1416877" cy="365313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 rot="2522988">
            <a:off x="4031421" y="2476948"/>
            <a:ext cx="1416877" cy="365313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 rot="2522988">
            <a:off x="2629342" y="3254188"/>
            <a:ext cx="1416877" cy="365313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 rot="19154691">
            <a:off x="4016184" y="3208466"/>
            <a:ext cx="1416877" cy="365313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 rot="16200000">
            <a:off x="3376105" y="5784025"/>
            <a:ext cx="1416877" cy="365313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 rot="16200000">
            <a:off x="3162526" y="1181325"/>
            <a:ext cx="1828800" cy="411028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 rot="19154691">
            <a:off x="2705541" y="4061907"/>
            <a:ext cx="1416877" cy="365313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 rot="2522988">
            <a:off x="3894262" y="3970469"/>
            <a:ext cx="1416877" cy="365313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 rot="16200000">
            <a:off x="3269434" y="2918903"/>
            <a:ext cx="1614998" cy="380553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 rot="16200000">
            <a:off x="3376105" y="4442904"/>
            <a:ext cx="1416877" cy="365313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6" grpId="0" animBg="1"/>
      <p:bldP spid="17" grpId="0" animBg="1"/>
      <p:bldP spid="24" grpId="0" animBg="1"/>
      <p:bldP spid="24" grpId="1" animBg="1"/>
      <p:bldP spid="28" grpId="0" animBg="1"/>
      <p:bldP spid="28" grpId="1" animBg="1"/>
      <p:bldP spid="29" grpId="0" animBg="1"/>
      <p:bldP spid="29" grpId="1" animBg="1"/>
      <p:bldP spid="3" grpId="0" animBg="1"/>
      <p:bldP spid="3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43840"/>
            <a:ext cx="8358246" cy="1077218"/>
          </a:xfrm>
          <a:prstGeom prst="rect">
            <a:avLst/>
          </a:prstGeom>
          <a:solidFill>
            <a:schemeClr val="accent1">
              <a:lumMod val="20000"/>
              <a:lumOff val="80000"/>
              <a:alpha val="57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Переложите шесть палочек, превратите фонарь в 4 равных треугольника.</a:t>
            </a:r>
            <a:endParaRPr lang="ru-RU" sz="3200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ъ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3720" y="2228850"/>
            <a:ext cx="1878330" cy="313055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tx2">
                <a:lumMod val="40000"/>
                <a:lumOff val="60000"/>
              </a:schemeClr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glow" dir="t"/>
          </a:scene3d>
          <a:sp3d contourW="6350" prstMaterial="dkEdge">
            <a:bevelT w="50800" h="16510" prst="convex"/>
            <a:contourClr>
              <a:srgbClr val="C0C0C0"/>
            </a:contourClr>
          </a:sp3d>
        </p:spPr>
      </p:pic>
      <p:pic>
        <p:nvPicPr>
          <p:cNvPr id="4" name="Рисунок 3" descr="ттт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0240" y="4163377"/>
            <a:ext cx="2647950" cy="1985963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tx2">
                <a:lumMod val="40000"/>
                <a:lumOff val="60000"/>
              </a:schemeClr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glow" dir="t"/>
          </a:scene3d>
          <a:sp3d contourW="6350" prstMaterial="dkEdge">
            <a:bevelT w="50800" h="16510" prst="convex"/>
            <a:contourClr>
              <a:srgbClr val="C0C0C0"/>
            </a:contourClr>
          </a:sp3d>
        </p:spPr>
      </p:pic>
      <p:pic>
        <p:nvPicPr>
          <p:cNvPr id="5" name="Рисунок 4" descr="гш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1917382"/>
            <a:ext cx="1798320" cy="222916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tx2">
                <a:lumMod val="40000"/>
                <a:lumOff val="60000"/>
              </a:schemeClr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glow" dir="t"/>
          </a:scene3d>
          <a:sp3d contourW="6350" prstMaterial="dkEdge">
            <a:bevelT w="50800" h="16510" prst="convex"/>
            <a:contourClr>
              <a:srgbClr val="C0C0C0"/>
            </a:contourClr>
          </a:sp3d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 rot="7050223">
            <a:off x="4744753" y="3360372"/>
            <a:ext cx="1416877" cy="365313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 rot="3205224">
            <a:off x="4091401" y="3474914"/>
            <a:ext cx="1416877" cy="365313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 rot="7050223">
            <a:off x="4058953" y="2171653"/>
            <a:ext cx="1416877" cy="365313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 rot="17861069">
            <a:off x="3220754" y="891493"/>
            <a:ext cx="1416877" cy="365313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 rot="3205224">
            <a:off x="3860834" y="861012"/>
            <a:ext cx="1416877" cy="365313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rot="3205224">
            <a:off x="3329401" y="2240475"/>
            <a:ext cx="1416877" cy="365313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 rot="10800000">
            <a:off x="3406876" y="1541896"/>
            <a:ext cx="1696065" cy="37539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10800000">
            <a:off x="3658292" y="2884000"/>
            <a:ext cx="1416877" cy="365313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 rot="16200000">
            <a:off x="3745061" y="3597577"/>
            <a:ext cx="1170580" cy="36531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rot="16200000">
            <a:off x="3745061" y="4762700"/>
            <a:ext cx="1170580" cy="36531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 rot="16200000">
            <a:off x="3745061" y="5913073"/>
            <a:ext cx="1170580" cy="36531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 rot="3205224">
            <a:off x="4759995" y="2293572"/>
            <a:ext cx="1416877" cy="365313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2.22222E-6 L 0.06997 -2.2222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9" grpId="0" animBg="1"/>
      <p:bldP spid="10" grpId="0" animBg="1"/>
      <p:bldP spid="10" grpId="1" animBg="1"/>
      <p:bldP spid="11" grpId="0" animBg="1"/>
      <p:bldP spid="11" grpId="1" animBg="1"/>
      <p:bldP spid="14" grpId="0" animBg="1"/>
      <p:bldP spid="14" grpId="1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дом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369345" y="1683046"/>
            <a:ext cx="6249698" cy="4687274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 w="161925" cmpd="sng">
            <a:solidFill>
              <a:srgbClr val="B0CA7C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</p:pic>
      <p:pic>
        <p:nvPicPr>
          <p:cNvPr id="11" name="Рисунок 10" descr="7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9722" y="1418250"/>
            <a:ext cx="2263135" cy="257174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3834" y="213360"/>
            <a:ext cx="8358246" cy="1077218"/>
          </a:xfrm>
          <a:prstGeom prst="rect">
            <a:avLst/>
          </a:prstGeom>
          <a:solidFill>
            <a:schemeClr val="accent1">
              <a:lumMod val="20000"/>
              <a:lumOff val="80000"/>
              <a:alpha val="57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Переложите две палочки, чтобы дом смотрел в другую сторону.</a:t>
            </a:r>
            <a:endParaRPr lang="ru-RU" sz="3200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дом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 flipH="1">
            <a:off x="737417" y="371915"/>
            <a:ext cx="7713408" cy="5929330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 w="161925" cmpd="sng">
            <a:solidFill>
              <a:srgbClr val="B0CA7C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</p:pic>
      <p:pic>
        <p:nvPicPr>
          <p:cNvPr id="6" name="Рисунок 5" descr="7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393" y="0"/>
            <a:ext cx="2263135" cy="2571744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 rot="10800000">
            <a:off x="4331968" y="3207070"/>
            <a:ext cx="2643206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 rot="18249665">
            <a:off x="3647015" y="2242700"/>
            <a:ext cx="2643206" cy="263105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688762" y="5564524"/>
            <a:ext cx="2643206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688762" y="3207070"/>
            <a:ext cx="2643206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 rot="16200000">
            <a:off x="510035" y="4385797"/>
            <a:ext cx="2643206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2867489" y="4385797"/>
            <a:ext cx="2643206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 rot="10800000">
            <a:off x="4331968" y="5564524"/>
            <a:ext cx="2643206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 rot="16200000">
            <a:off x="5582133" y="4385797"/>
            <a:ext cx="2643206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18104297">
            <a:off x="1112448" y="2120183"/>
            <a:ext cx="2643206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 rot="14126804">
            <a:off x="5010432" y="2156265"/>
            <a:ext cx="2606005" cy="241456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 rot="14322200">
            <a:off x="2318786" y="2124569"/>
            <a:ext cx="2643206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2831770" y="1063930"/>
            <a:ext cx="2857520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2" grpId="0" animBg="1"/>
      <p:bldP spid="12" grpId="1" animBg="1"/>
      <p:bldP spid="11" grpId="0" animBg="1"/>
      <p:bldP spid="11" grpId="1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{1C5E3114-3605-42F6-8E04-51A3688D1E3E}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746759" y="1746777"/>
            <a:ext cx="7184378" cy="4762192"/>
          </a:xfrm>
          <a:prstGeom prst="snip2DiagRect">
            <a:avLst/>
          </a:prstGeom>
          <a:ln w="136525"/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4" name="TextBox 3"/>
          <p:cNvSpPr txBox="1"/>
          <p:nvPr/>
        </p:nvSpPr>
        <p:spPr>
          <a:xfrm>
            <a:off x="500034" y="285728"/>
            <a:ext cx="8358246" cy="1077218"/>
          </a:xfrm>
          <a:prstGeom prst="rect">
            <a:avLst/>
          </a:prstGeom>
          <a:solidFill>
            <a:schemeClr val="accent1">
              <a:lumMod val="20000"/>
              <a:lumOff val="80000"/>
              <a:alpha val="57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Переложите две палочки, чтобы корова смотрела в другую сторону.</a:t>
            </a:r>
            <a:endParaRPr lang="ru-RU" sz="3200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922" y="2492477"/>
            <a:ext cx="2921000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4233602" y="2389238"/>
            <a:ext cx="2948862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 rot="19652619">
            <a:off x="485347" y="2743505"/>
            <a:ext cx="2643206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 rot="1624673">
            <a:off x="491647" y="3872059"/>
            <a:ext cx="2643206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 rot="7898693">
            <a:off x="2235121" y="1153961"/>
            <a:ext cx="2643206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 rot="2945146">
            <a:off x="652022" y="1163711"/>
            <a:ext cx="2643206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 rot="3556919">
            <a:off x="5669285" y="5229069"/>
            <a:ext cx="1857388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 rot="3858233">
            <a:off x="2460221" y="5256497"/>
            <a:ext cx="1857388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 rot="7469276">
            <a:off x="1429408" y="5204066"/>
            <a:ext cx="1857388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 rot="7469276">
            <a:off x="4786994" y="5275505"/>
            <a:ext cx="1857388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 rot="10800000">
            <a:off x="2928926" y="2071678"/>
            <a:ext cx="3214710" cy="357190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 rot="10800000">
            <a:off x="2928926" y="4429132"/>
            <a:ext cx="3214710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 rot="5400000">
            <a:off x="1464447" y="3250405"/>
            <a:ext cx="2643206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 rot="5400000">
            <a:off x="4964909" y="3250405"/>
            <a:ext cx="2643206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 rot="2891268">
            <a:off x="6023938" y="3009092"/>
            <a:ext cx="2643206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 rot="1886625">
            <a:off x="2523633" y="2668688"/>
            <a:ext cx="2643206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 rot="9006588">
            <a:off x="2538579" y="3854288"/>
            <a:ext cx="2643206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5" grpId="1" animBg="1"/>
      <p:bldP spid="27" grpId="0" animBg="1"/>
      <p:bldP spid="27" grpId="1" animBg="1"/>
      <p:bldP spid="21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847517" y="1734251"/>
            <a:ext cx="3189881" cy="3604665"/>
          </a:xfrm>
          <a:prstGeom prst="round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7" name="TextBox 6"/>
          <p:cNvSpPr txBox="1"/>
          <p:nvPr/>
        </p:nvSpPr>
        <p:spPr>
          <a:xfrm>
            <a:off x="328554" y="294382"/>
            <a:ext cx="8358246" cy="1077218"/>
          </a:xfrm>
          <a:prstGeom prst="rect">
            <a:avLst/>
          </a:prstGeom>
          <a:solidFill>
            <a:schemeClr val="accent1">
              <a:lumMod val="20000"/>
              <a:lumOff val="80000"/>
              <a:alpha val="57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Переложите пять палочек, чтобы весы были в равновесии</a:t>
            </a:r>
            <a:endParaRPr lang="ru-RU" sz="3200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2183" y="2695267"/>
            <a:ext cx="3783392" cy="3558049"/>
          </a:xfrm>
          <a:prstGeom prst="round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 rot="6419072">
            <a:off x="4227193" y="2685751"/>
            <a:ext cx="2643206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rot="6621526">
            <a:off x="440979" y="4971769"/>
            <a:ext cx="2643206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 rot="8980298">
            <a:off x="3820337" y="2005096"/>
            <a:ext cx="2643206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 rot="8947963">
            <a:off x="1529150" y="3372433"/>
            <a:ext cx="2643206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 rot="5400000">
            <a:off x="2607455" y="1464455"/>
            <a:ext cx="2643206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 rot="3786814">
            <a:off x="1332283" y="4886671"/>
            <a:ext cx="2643206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000100" y="6143646"/>
            <a:ext cx="2643206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071670" y="3857628"/>
            <a:ext cx="2643206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 rot="3786814">
            <a:off x="5118497" y="2600653"/>
            <a:ext cx="2643206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786314" y="3857628"/>
            <a:ext cx="2643206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 rot="6621526">
            <a:off x="5441639" y="4971767"/>
            <a:ext cx="2643206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 rot="3786814">
            <a:off x="6332943" y="4886669"/>
            <a:ext cx="2643206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6000760" y="6143644"/>
            <a:ext cx="2643206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 rot="16200000">
            <a:off x="3393273" y="2678901"/>
            <a:ext cx="2643206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2" grpId="0" animBg="1"/>
      <p:bldP spid="2" grpId="1" animBg="1"/>
      <p:bldP spid="3" grpId="0" animBg="1"/>
      <p:bldP spid="3" grpId="1" animBg="1"/>
      <p:bldP spid="4" grpId="0" animBg="1"/>
      <p:bldP spid="4" grpId="1" animBg="1"/>
      <p:bldP spid="10" grpId="0" animBg="1"/>
      <p:bldP spid="12" grpId="0" animBg="1"/>
      <p:bldP spid="12" grpId="1" animBg="1"/>
      <p:bldP spid="15" grpId="0" animBg="1"/>
      <p:bldP spid="16" grpId="0" animBg="1"/>
      <p:bldP spid="17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43840"/>
            <a:ext cx="8358246" cy="1077218"/>
          </a:xfrm>
          <a:prstGeom prst="rect">
            <a:avLst/>
          </a:prstGeom>
          <a:solidFill>
            <a:schemeClr val="accent1">
              <a:lumMod val="20000"/>
              <a:lumOff val="80000"/>
              <a:alpha val="57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Переложите четыре палочки, чтобы из ключа получилось три квадрата.</a:t>
            </a:r>
            <a:endParaRPr lang="ru-RU" sz="3200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images.jpeg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733424" y="2013584"/>
            <a:ext cx="3089358" cy="3089358"/>
          </a:xfrm>
          <a:prstGeom prst="snip2Diag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  <a:ln w="190500" cap="sq">
            <a:solidFill>
              <a:schemeClr val="bg2">
                <a:lumMod val="50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relaxedInset"/>
            <a:extrusionClr>
              <a:srgbClr val="000000"/>
            </a:extrusionClr>
          </a:sp3d>
        </p:spPr>
      </p:pic>
      <p:pic>
        <p:nvPicPr>
          <p:cNvPr id="4" name="Рисунок 3" descr="п.jpeg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4754880" y="2030730"/>
            <a:ext cx="3246444" cy="3246444"/>
          </a:xfrm>
          <a:prstGeom prst="snip2Diag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  <a:ln w="190500" cap="sq">
            <a:solidFill>
              <a:schemeClr val="bg2">
                <a:lumMod val="50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relaxedInset"/>
            <a:extrusionClr>
              <a:srgbClr val="000000"/>
            </a:extrusionClr>
          </a:sp3d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508</TotalTime>
  <Words>98</Words>
  <Application>Microsoft Office PowerPoint</Application>
  <PresentationFormat>Экран (4:3)</PresentationFormat>
  <Paragraphs>13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Функциональность ограничена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Демонстрационно-бесплатная версия</dc:creator>
  <cp:lastModifiedBy>пользователь</cp:lastModifiedBy>
  <cp:revision>58</cp:revision>
  <dcterms:created xsi:type="dcterms:W3CDTF">2009-06-19T10:36:04Z</dcterms:created>
  <dcterms:modified xsi:type="dcterms:W3CDTF">2014-10-14T13:23:32Z</dcterms:modified>
</cp:coreProperties>
</file>