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7" r:id="rId4"/>
    <p:sldId id="266" r:id="rId5"/>
    <p:sldId id="260" r:id="rId6"/>
    <p:sldId id="259" r:id="rId7"/>
    <p:sldId id="257" r:id="rId8"/>
    <p:sldId id="262" r:id="rId9"/>
    <p:sldId id="264" r:id="rId10"/>
    <p:sldId id="265" r:id="rId11"/>
    <p:sldId id="263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C0017-754F-4FA8-8F48-13379197E90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A743-D7FB-4E98-A58F-E9065914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cb2637210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30164" y="4221088"/>
            <a:ext cx="2513836" cy="2313245"/>
          </a:xfrm>
          <a:prstGeom prst="rect">
            <a:avLst/>
          </a:prstGeom>
        </p:spPr>
      </p:pic>
      <p:pic>
        <p:nvPicPr>
          <p:cNvPr id="8" name="Рисунок 7" descr="8915cd8387f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056" y="3843006"/>
            <a:ext cx="2621989" cy="3014994"/>
          </a:xfrm>
          <a:prstGeom prst="rect">
            <a:avLst/>
          </a:prstGeom>
        </p:spPr>
      </p:pic>
      <p:pic>
        <p:nvPicPr>
          <p:cNvPr id="7" name="Рисунок 6" descr="5f8350820dd8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567682" cy="2362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3949-56F5-4C79-81C5-416B1468DD12}" type="datetime1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29D6-8E74-4D76-B05C-55FB7C8BBA54}" type="datetime1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4773-64D4-446A-8E03-C9EA46B267AA}" type="datetime1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c75e337433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982479"/>
            <a:ext cx="2466130" cy="1875521"/>
          </a:xfrm>
          <a:prstGeom prst="rect">
            <a:avLst/>
          </a:prstGeom>
        </p:spPr>
      </p:pic>
      <p:pic>
        <p:nvPicPr>
          <p:cNvPr id="7" name="Рисунок 6" descr="8915cd8387f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22011" y="3843006"/>
            <a:ext cx="2621989" cy="3014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0416-AEFA-4F2D-A235-27FD9F3563F7}" type="datetime1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DF9E-9C88-452A-871D-28A80F4B63A1}" type="datetime1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0AA-6D9C-40BB-85FE-E024CC6D4E1A}" type="datetime1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6284-07E1-47DE-9FF3-49F4C66BB1F0}" type="datetime1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9F62-B313-437C-90AB-2FE37494B735}" type="datetime1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AA1C-7DC4-4A40-8CC4-C5CA66352915}" type="datetime1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A874-94F8-489C-A929-E660B4D65F51}" type="datetime1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AE7C-3E7A-4FA4-ACCF-4368E7ABC84D}" type="datetime1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B5D5-294E-43B4-8790-4682773355C0}" type="datetime1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540" y="148478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«Со  словами мы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играем…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7560840" cy="1752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лова из слов </a:t>
            </a:r>
            <a:r>
              <a:rPr lang="ru-RU" sz="4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мы получаем»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-1.11111E-6 L -0.00174 -0.13866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944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5559197" cy="3891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10485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хлеб возит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157192"/>
            <a:ext cx="3607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хлебовоз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10485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Бетон мешает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2120" y="4809431"/>
            <a:ext cx="604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бетономешалка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7B1EC"/>
              </a:clrFrom>
              <a:clrTo>
                <a:srgbClr val="97B1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3892" r="13333" b="15270"/>
          <a:stretch/>
        </p:blipFill>
        <p:spPr>
          <a:xfrm>
            <a:off x="1291129" y="1484784"/>
            <a:ext cx="6303818" cy="342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8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16632" y="472514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Выполнила: учитель-логопед</a:t>
            </a:r>
            <a:b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МБДОУ д/с №9</a:t>
            </a:r>
            <a:b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Анохина Ю.В.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 снегу ходит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65" y="1844824"/>
            <a:ext cx="6096000" cy="3619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5099604"/>
            <a:ext cx="3697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снегоход</a:t>
            </a:r>
          </a:p>
        </p:txBody>
      </p:sp>
    </p:spTree>
    <p:extLst>
      <p:ext uri="{BB962C8B-B14F-4D97-AF65-F5344CB8AC3E}">
        <p14:creationId xmlns:p14="http://schemas.microsoft.com/office/powerpoint/2010/main" val="6459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5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 луне ходит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301208"/>
            <a:ext cx="3697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луноход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469561"/>
            <a:ext cx="5715775" cy="401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2406" r="7442" b="11549"/>
          <a:stretch/>
        </p:blipFill>
        <p:spPr>
          <a:xfrm>
            <a:off x="1619672" y="836712"/>
            <a:ext cx="6211581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Везде ходит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4580" y="5086881"/>
            <a:ext cx="4201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вездеход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73832"/>
            <a:ext cx="6052398" cy="4680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757955"/>
            <a:ext cx="610485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 катит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312" y="5229200"/>
            <a:ext cx="319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самокат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  летит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725144"/>
            <a:ext cx="4968552" cy="1800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самолёт  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2"/>
          <a:stretch/>
        </p:blipFill>
        <p:spPr>
          <a:xfrm>
            <a:off x="1835696" y="1700808"/>
            <a:ext cx="5889584" cy="40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16985"/>
            <a:ext cx="6597394" cy="4995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 сваливает </a:t>
            </a: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(груз)</a:t>
            </a:r>
            <a:endParaRPr lang="ru-RU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229200"/>
            <a:ext cx="3379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самосвал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65" y="1052343"/>
            <a:ext cx="6635328" cy="4976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10485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Воду возит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157192"/>
            <a:ext cx="3121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водовоз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CBC9CC"/>
              </a:clrFrom>
              <a:clrTo>
                <a:srgbClr val="CBC9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0" y="620688"/>
            <a:ext cx="7776864" cy="5832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10485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молоко возит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5301208"/>
            <a:ext cx="41745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молоковоз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0c026b8d728e1484766f43e5cb667ad8fd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«Со  словами мы  играем…</vt:lpstr>
      <vt:lpstr>По снегу ходит</vt:lpstr>
      <vt:lpstr>По луне ходит</vt:lpstr>
      <vt:lpstr>Везде ходит</vt:lpstr>
      <vt:lpstr>Сам катит</vt:lpstr>
      <vt:lpstr>Сам  летит</vt:lpstr>
      <vt:lpstr>Сам сваливает (груз)</vt:lpstr>
      <vt:lpstr>Воду возит</vt:lpstr>
      <vt:lpstr>молоко возит</vt:lpstr>
      <vt:lpstr>хлеб возит</vt:lpstr>
      <vt:lpstr>Бетон мешает</vt:lpstr>
      <vt:lpstr>Выполнила: учитель-логопед МБДОУ д/с №9  Анохина Ю.В.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Анохина</dc:creator>
  <cp:lastModifiedBy>Андрей</cp:lastModifiedBy>
  <cp:revision>25</cp:revision>
  <dcterms:created xsi:type="dcterms:W3CDTF">2012-07-04T11:40:32Z</dcterms:created>
  <dcterms:modified xsi:type="dcterms:W3CDTF">2014-10-28T15:30:50Z</dcterms:modified>
</cp:coreProperties>
</file>