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62" r:id="rId8"/>
    <p:sldId id="261" r:id="rId9"/>
    <p:sldId id="264" r:id="rId10"/>
    <p:sldId id="265" r:id="rId11"/>
    <p:sldId id="263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D05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4" d="100"/>
          <a:sy n="64" d="100"/>
        </p:scale>
        <p:origin x="-1008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30D1-7C05-458A-BA35-29A90A71D652}" type="datetimeFigureOut">
              <a:rPr lang="ru-RU" smtClean="0"/>
              <a:pPr/>
              <a:t>15.12.2011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B7DD2-4860-4AA8-A0BE-609515DB6A7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30D1-7C05-458A-BA35-29A90A71D652}" type="datetimeFigureOut">
              <a:rPr lang="ru-RU" smtClean="0"/>
              <a:pPr/>
              <a:t>15.12.2011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B7DD2-4860-4AA8-A0BE-609515DB6A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30D1-7C05-458A-BA35-29A90A71D652}" type="datetimeFigureOut">
              <a:rPr lang="ru-RU" smtClean="0"/>
              <a:pPr/>
              <a:t>15.12.2011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25B7DD2-4860-4AA8-A0BE-609515DB6A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30D1-7C05-458A-BA35-29A90A71D652}" type="datetimeFigureOut">
              <a:rPr lang="ru-RU" smtClean="0"/>
              <a:pPr/>
              <a:t>15.12.2011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B7DD2-4860-4AA8-A0BE-609515DB6A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30D1-7C05-458A-BA35-29A90A71D652}" type="datetimeFigureOut">
              <a:rPr lang="ru-RU" smtClean="0"/>
              <a:pPr/>
              <a:t>15.12.2011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B7DD2-4860-4AA8-A0BE-609515DB6A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30D1-7C05-458A-BA35-29A90A71D652}" type="datetimeFigureOut">
              <a:rPr lang="ru-RU" smtClean="0"/>
              <a:pPr/>
              <a:t>15.12.2011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B7DD2-4860-4AA8-A0BE-609515DB6A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30D1-7C05-458A-BA35-29A90A71D652}" type="datetimeFigureOut">
              <a:rPr lang="ru-RU" smtClean="0"/>
              <a:pPr/>
              <a:t>15.12.2011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B7DD2-4860-4AA8-A0BE-609515DB6A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30D1-7C05-458A-BA35-29A90A71D652}" type="datetimeFigureOut">
              <a:rPr lang="ru-RU" smtClean="0"/>
              <a:pPr/>
              <a:t>15.12.2011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B7DD2-4860-4AA8-A0BE-609515DB6A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30D1-7C05-458A-BA35-29A90A71D652}" type="datetimeFigureOut">
              <a:rPr lang="ru-RU" smtClean="0"/>
              <a:pPr/>
              <a:t>15.12.2011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B7DD2-4860-4AA8-A0BE-609515DB6A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30D1-7C05-458A-BA35-29A90A71D652}" type="datetimeFigureOut">
              <a:rPr lang="ru-RU" smtClean="0"/>
              <a:pPr/>
              <a:t>15.12.2011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B7DD2-4860-4AA8-A0BE-609515DB6A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30D1-7C05-458A-BA35-29A90A71D652}" type="datetimeFigureOut">
              <a:rPr lang="ru-RU" smtClean="0"/>
              <a:pPr/>
              <a:t>15.12.2011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B7DD2-4860-4AA8-A0BE-609515DB6A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2D050"/>
            </a:gs>
            <a:gs pos="50000">
              <a:srgbClr val="92D050"/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72430D1-7C05-458A-BA35-29A90A71D652}" type="datetimeFigureOut">
              <a:rPr lang="ru-RU" smtClean="0"/>
              <a:pPr/>
              <a:t>15.12.2011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25B7DD2-4860-4AA8-A0BE-609515DB6A7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slide" Target="slide4.xml"/><Relationship Id="rId7" Type="http://schemas.openxmlformats.org/officeDocument/2006/relationships/slide" Target="slide8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11" Type="http://schemas.openxmlformats.org/officeDocument/2006/relationships/image" Target="../media/image3.png"/><Relationship Id="rId5" Type="http://schemas.openxmlformats.org/officeDocument/2006/relationships/slide" Target="slide6.xml"/><Relationship Id="rId10" Type="http://schemas.openxmlformats.org/officeDocument/2006/relationships/slide" Target="slide11.xml"/><Relationship Id="rId4" Type="http://schemas.openxmlformats.org/officeDocument/2006/relationships/slide" Target="slide5.xml"/><Relationship Id="rId9" Type="http://schemas.openxmlformats.org/officeDocument/2006/relationships/slide" Target="slide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5" Type="http://schemas.openxmlformats.org/officeDocument/2006/relationships/slide" Target="slide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blog.for-music.ru/pesni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&#1076;&#1088;&#1091;&#1075;&#1086;&#1081;%20&#1076;&#1080;&#1089;&#1082;\&#1057;&#1074;&#1077;&#1090;&#1080;&#1082;\&#1044;&#1077;&#1090;&#1089;&#1082;&#1080;&#1077;%20&#1087;&#1077;&#1089;&#1077;&#1085;&#1082;&#1080;\MP3\046%20&#1050;&#1086;&#1083;&#1099;&#1073;&#1077;&#1083;&#1100;&#1085;&#1072;&#1103;%20&#1084;&#1077;&#1076;&#1074;&#1077;&#1076;&#1080;&#1094;&#1099;.mp3" TargetMode="Externa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1\Desktop\&#1056;&#1091;&#1089;&#1089;&#1082;&#1080;&#1077;_&#1053;&#1072;&#1088;&#1086;&#1076;&#1085;&#1099;&#1077;_&#1055;&#1077;&#1089;&#1085;&#1080;_-_&#1042;&#1086;_&#1087;&#1086;&#1083;&#1077;_&#1073;&#1077;&#1088;&#1105;&#1079;&#1072;_&#1089;&#1090;&#1086;&#1103;&#1083;&#1072;__(audiopoisk.com).mp3" TargetMode="External"/><Relationship Id="rId5" Type="http://schemas.openxmlformats.org/officeDocument/2006/relationships/image" Target="../media/image12.png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www.ortodance.ru/articles/what_are_dances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1\Desktop\&#1048;&#1085;&#1089;&#1090;&#1088;&#1091;&#1084;&#1077;&#1085;&#1090;&#1072;&#1083;&#1100;&#1085;&#1072;&#1103;_&#1084;&#1091;&#1079;&#1099;&#1082;&#1072;_-_&#1043;&#1077;&#1086;&#1088;&#1075;&#1080;&#1081;_&#1057;&#1074;&#1080;&#1088;&#1080;&#1076;&#1086;&#1074;-_&#1042;&#1072;&#1083;&#1100;&#1089;_&#1052;&#1077;&#1090;&#1077;&#1083;&#1100;__(audiopoisk.com).mp3" TargetMode="External"/><Relationship Id="rId6" Type="http://schemas.openxmlformats.org/officeDocument/2006/relationships/slide" Target="slide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4.xml"/><Relationship Id="rId1" Type="http://schemas.openxmlformats.org/officeDocument/2006/relationships/audio" Target="file:///C:\Users\1\Desktop\&#1056;&#1091;&#1089;&#1089;&#1082;&#1072;&#1103;_&#1087;&#1083;&#1103;&#1089;&#1086;&#1074;&#1072;&#1103;_-_&#1050;&#1072;&#1076;&#1088;&#1080;&#1083;&#1100;_(&#1054;&#1088;&#1082;&#1077;&#1089;&#1090;&#1088;_&#1088;&#1091;&#1089;._&#1085;&#1072;&#1088;._&#1080;&#1085;&#1089;&#1090;&#1088;&#1091;&#1084;&#1077;&#1085;&#1090;&#1086;&#1074;)__(audiopoisk.com).mp3" TargetMode="External"/><Relationship Id="rId6" Type="http://schemas.openxmlformats.org/officeDocument/2006/relationships/slide" Target="slide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4.xml"/><Relationship Id="rId1" Type="http://schemas.openxmlformats.org/officeDocument/2006/relationships/audio" Target="file:///C:\Users\1\Desktop\&#1071;_&#1080;&#1085;&#1086;&#1075;&#1076;&#1072;_&#1087;&#1080;&#1096;&#1091;_&#1089;&#1072;&#1084;_&#1084;&#1091;&#1079;&#1099;&#1082;&#1091;_&#1074;_&#1089;&#1090;&#1080;&#1083;&#1077;_&#1093;&#1080;&#1087;-&#1093;&#1086;&#1087;_-_SerG_sky_1__(audiopoisk.com).mp3" TargetMode="External"/><Relationship Id="rId6" Type="http://schemas.openxmlformats.org/officeDocument/2006/relationships/image" Target="../media/image24.png"/><Relationship Id="rId5" Type="http://schemas.openxmlformats.org/officeDocument/2006/relationships/slide" Target="slide2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8.xml"/><Relationship Id="rId1" Type="http://schemas.openxmlformats.org/officeDocument/2006/relationships/audio" Target="file:///C:\Users\1\Desktop\&#1054;&#1073;&#1088;&#1072;&#1079;&#1094;&#1086;&#1074;&#1099;&#1081;_&#1074;&#1086;&#1077;&#1085;&#1085;&#1099;&#1081;_&#1086;&#1088;&#1082;&#1077;&#1089;&#1090;&#1088;_&#1087;&#1086;&#1095;&#1077;&#1090;&#1085;&#1086;&#1075;&#1086;_&#1082;&#1072;&#1088;&#1072;&#1091;&#1083;&#1072;_&#1052;&#1086;&#1089;&#1082;&#1086;&#1074;&#1089;&#1082;&#1086;&#1075;&#1086;_&#1075;&#1072;&#1088;&#1085;&#1080;&#1079;&#1086;&#1085;&#1072;_-_&#1052;&#1072;&#1088;&#1096;_&#1075;&#1083;&#1072;&#1076;&#1080;&#1072;&#1090;&#1086;&#1088;&#1086;&#1074;__(audiopoisk.com).mp3" TargetMode="External"/><Relationship Id="rId6" Type="http://schemas.openxmlformats.org/officeDocument/2006/relationships/image" Target="../media/image26.png"/><Relationship Id="rId5" Type="http://schemas.openxmlformats.org/officeDocument/2006/relationships/hyperlink" Target="http://slovari.yandex.ru/~%D0%BA%D0%BD%D0%B8%D0%B3%D0%B8/%D0%93%D1%83%D0%BC%D0%B0%D0%BD%D0%B8%D1%82%D0%B0%D1%80%D0%BD%D1%8B%D0%B9%20%D1%81%D0%BB%D0%BE%D0%B2%D0%B0%D1%80%D1%8C/%D0%9C%D0%B0%D1%80%D1%88/" TargetMode="External"/><Relationship Id="rId4" Type="http://schemas.openxmlformats.org/officeDocument/2006/relationships/slide" Target="slid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&#1076;&#1088;&#1091;&#1075;&#1086;&#1081;%20&#1076;&#1080;&#1089;&#1082;\&#1052;&#1059;&#1047;&#1067;&#1050;&#1040;\ROMANCE\ENNIOM~1.MP3" TargetMode="External"/><Relationship Id="rId5" Type="http://schemas.openxmlformats.org/officeDocument/2006/relationships/image" Target="../media/image28.png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214290"/>
            <a:ext cx="8229600" cy="914408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Три кита в музыке</a:t>
            </a:r>
            <a:endParaRPr lang="ru-RU" sz="5400" dirty="0">
              <a:solidFill>
                <a:schemeClr val="accent2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57884" y="6215082"/>
            <a:ext cx="3071834" cy="525930"/>
          </a:xfrm>
        </p:spPr>
        <p:txBody>
          <a:bodyPr/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Казанцева С.М.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Рисунок 3" descr="0a23fb5e706e00360bb498c19c6c0dd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3174" y="1714488"/>
            <a:ext cx="3500462" cy="44723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hlinkClick r:id="rId2" action="ppaction://hlinksldjump"/>
              </a:rPr>
              <a:t>Три кита</a:t>
            </a: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hlinkClick r:id="rId3" action="ppaction://hlinksldjump"/>
              </a:rPr>
              <a:t>Песня</a:t>
            </a: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hlinkClick r:id="rId4" action="ppaction://hlinksldjump"/>
              </a:rPr>
              <a:t>Колыбельная</a:t>
            </a: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hlinkClick r:id="rId5" action="ppaction://hlinksldjump"/>
              </a:rPr>
              <a:t>Хороводная</a:t>
            </a: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hlinkClick r:id="rId6" action="ppaction://hlinksldjump"/>
              </a:rPr>
              <a:t>Танец</a:t>
            </a: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hlinkClick r:id="rId7" action="ppaction://hlinksldjump"/>
              </a:rPr>
              <a:t>Бальный танец</a:t>
            </a: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hlinkClick r:id="rId8" action="ppaction://hlinksldjump"/>
              </a:rPr>
              <a:t>Народный танец</a:t>
            </a: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hlinkClick r:id="rId9" action="ppaction://hlinksldjump"/>
              </a:rPr>
              <a:t>Современный танец</a:t>
            </a: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hlinkClick r:id="rId10" action="ppaction://hlinksldjump"/>
              </a:rPr>
              <a:t>Марш</a:t>
            </a: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4099" name="Picture 3" descr="C:\Documents and Settings\stud\Рабочий стол\светик\картинки\post-280950-1314561067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357686" y="1124254"/>
            <a:ext cx="4143404" cy="52297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01024" y="273050"/>
            <a:ext cx="785818" cy="116205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42844" y="285728"/>
            <a:ext cx="3857652" cy="3143272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</a:rPr>
              <a:t>Раньше, </a:t>
            </a:r>
            <a:r>
              <a:rPr lang="ru-RU" sz="2000" dirty="0" err="1" smtClean="0">
                <a:solidFill>
                  <a:schemeClr val="bg2">
                    <a:lumMod val="50000"/>
                  </a:schemeClr>
                </a:solidFill>
              </a:rPr>
              <a:t>давным</a:t>
            </a:r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</a:rPr>
              <a:t>- давно, люди думали, что земля стоит на 3х огромных китах. А композитор Д. Б. </a:t>
            </a:r>
            <a:r>
              <a:rPr lang="ru-RU" sz="2000" dirty="0" err="1" smtClean="0">
                <a:solidFill>
                  <a:schemeClr val="bg2">
                    <a:lumMod val="50000"/>
                  </a:schemeClr>
                </a:solidFill>
              </a:rPr>
              <a:t>Кабалевский</a:t>
            </a:r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</a:rPr>
              <a:t>, используя эту  легенду, написал книгу, в которой утверждал, что вся музыка тоже держится на трех китах – песне, танце, марше. </a:t>
            </a:r>
            <a:endParaRPr lang="ru-RU" sz="20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5" name="Содержимое 4" descr="7113520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t="52083"/>
          <a:stretch>
            <a:fillRect/>
          </a:stretch>
        </p:blipFill>
        <p:spPr>
          <a:xfrm>
            <a:off x="4286248" y="3857628"/>
            <a:ext cx="4673606" cy="1857389"/>
          </a:xfrm>
          <a:prstGeom prst="roundRect">
            <a:avLst>
              <a:gd name="adj" fmla="val 8594"/>
            </a:avLst>
          </a:prstGeom>
          <a:solidFill>
            <a:srgbClr val="00B050"/>
          </a:solidFill>
          <a:ln w="57150">
            <a:solidFill>
              <a:schemeClr val="accent2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0585747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10" y="2786058"/>
            <a:ext cx="3214710" cy="3857652"/>
          </a:xfrm>
          <a:prstGeom prst="ellipse">
            <a:avLst/>
          </a:prstGeom>
          <a:ln w="63500" cap="rnd">
            <a:solidFill>
              <a:schemeClr val="accent2">
                <a:lumMod val="7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Рисунок 6" descr="3kit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24970" y="214290"/>
            <a:ext cx="4761598" cy="3214710"/>
          </a:xfrm>
          <a:prstGeom prst="roundRect">
            <a:avLst>
              <a:gd name="adj" fmla="val 16667"/>
            </a:avLst>
          </a:prstGeom>
          <a:ln w="57150">
            <a:solidFill>
              <a:schemeClr val="accent2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perspectiveAbove"/>
            <a:lightRig rig="contrasting" dir="t">
              <a:rot lat="0" lon="0" rev="4200000"/>
            </a:lightRig>
          </a:scene3d>
          <a:sp3d prstMaterial="plastic">
            <a:bevelT w="381000" h="114300"/>
            <a:contourClr>
              <a:srgbClr val="969696"/>
            </a:contourClr>
          </a:sp3d>
        </p:spPr>
      </p:pic>
      <p:sp>
        <p:nvSpPr>
          <p:cNvPr id="8" name="Управляющая кнопка: домой 7">
            <a:hlinkClick r:id="rId5" action="ppaction://hlinksldjump" highlightClick="1"/>
          </p:cNvPr>
          <p:cNvSpPr/>
          <p:nvPr/>
        </p:nvSpPr>
        <p:spPr>
          <a:xfrm>
            <a:off x="8643966" y="6500834"/>
            <a:ext cx="500034" cy="357190"/>
          </a:xfrm>
          <a:prstGeom prst="actionButtonHome">
            <a:avLst/>
          </a:prstGeom>
          <a:solidFill>
            <a:srgbClr val="92D05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3008313" cy="1162050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solidFill>
                  <a:schemeClr val="bg2">
                    <a:lumMod val="75000"/>
                  </a:schemeClr>
                </a:solidFill>
              </a:rPr>
              <a:t>Песня</a:t>
            </a:r>
            <a:endParaRPr lang="ru-RU" sz="48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Рассказать о том, что такое песня, легко сможет даже ребенок. Это текст, положенный на музыку, стихи, которые поются с определенной мелодией. 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Содержимое 4" descr="ar12297167472620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1868" y="1000108"/>
            <a:ext cx="5338838" cy="50385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Управляющая кнопка: домой 5">
            <a:hlinkClick r:id="rId3" action="ppaction://hlinksldjump" highlightClick="1"/>
          </p:cNvPr>
          <p:cNvSpPr/>
          <p:nvPr/>
        </p:nvSpPr>
        <p:spPr>
          <a:xfrm>
            <a:off x="8643966" y="6500834"/>
            <a:ext cx="500034" cy="357190"/>
          </a:xfrm>
          <a:prstGeom prst="actionButtonHome">
            <a:avLst/>
          </a:prstGeom>
          <a:solidFill>
            <a:srgbClr val="92D05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429124" y="6143644"/>
            <a:ext cx="328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hlinkClick r:id="rId4"/>
              </a:rPr>
              <a:t>Дополнительная информация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Колыбельная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" name="Содержимое 9" descr="4desktop_ru_Malyutka_v_zeleni_1024_436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432983" y="1600200"/>
            <a:ext cx="6278033" cy="4708525"/>
          </a:xfrm>
          <a:prstGeom prst="roundRect">
            <a:avLst>
              <a:gd name="adj" fmla="val 16667"/>
            </a:avLst>
          </a:prstGeom>
          <a:ln>
            <a:solidFill>
              <a:schemeClr val="accent2">
                <a:lumMod val="50000"/>
              </a:schemeClr>
            </a:solidFill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4" name="Управляющая кнопка: домой 3">
            <a:hlinkClick r:id="rId4" action="ppaction://hlinksldjump" highlightClick="1"/>
          </p:cNvPr>
          <p:cNvSpPr/>
          <p:nvPr/>
        </p:nvSpPr>
        <p:spPr>
          <a:xfrm>
            <a:off x="8643966" y="6500834"/>
            <a:ext cx="500034" cy="357190"/>
          </a:xfrm>
          <a:prstGeom prst="actionButtonHome">
            <a:avLst/>
          </a:prstGeom>
          <a:solidFill>
            <a:srgbClr val="92D05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046 Колыбельная медведицы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1142976" y="6981852"/>
            <a:ext cx="304800" cy="304800"/>
          </a:xfrm>
          <a:prstGeom prst="rect">
            <a:avLst/>
          </a:prstGeom>
        </p:spPr>
      </p:pic>
      <p:pic>
        <p:nvPicPr>
          <p:cNvPr id="7" name="046 Колыбельная медведицы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357158" y="692946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Хороводная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Содержимое 3" descr="00b7ba070d8388ee540d65f53fd_prev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000100" y="1714488"/>
            <a:ext cx="6917685" cy="46313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chemeClr val="accent2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Управляющая кнопка: домой 4">
            <a:hlinkClick r:id="rId4" action="ppaction://hlinksldjump" highlightClick="1"/>
          </p:cNvPr>
          <p:cNvSpPr/>
          <p:nvPr/>
        </p:nvSpPr>
        <p:spPr>
          <a:xfrm>
            <a:off x="8643966" y="6500834"/>
            <a:ext cx="500034" cy="357190"/>
          </a:xfrm>
          <a:prstGeom prst="actionButtonHome">
            <a:avLst/>
          </a:prstGeom>
          <a:solidFill>
            <a:srgbClr val="92D05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усские_Народные_Песни_-_Во_поле_берёза_стояла__(audiopoisk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357158" y="707233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ТАНЕЦ</a:t>
            </a:r>
            <a:endParaRPr lang="ru-RU" sz="4400" b="1" dirty="0">
              <a:latin typeface="Calibri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28596" y="1571612"/>
            <a:ext cx="3543296" cy="4602163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Танец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 — вид искусства, в котором художественный образ создается посредством ритмичных пластических движений и смены выразительных положений человеческого тела. Танец неразрывно связан с музыкой, эмоционально-образное содержание которой находит свое воплощение в его движениях, фигурах, композиции.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Содержимое 3" descr="176254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357686" y="1714488"/>
            <a:ext cx="4132289" cy="3357485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rnd">
            <a:solidFill>
              <a:schemeClr val="accent2">
                <a:lumMod val="50000"/>
              </a:schemeClr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6" name="Управляющая кнопка: домой 5">
            <a:hlinkClick r:id="rId3" action="ppaction://hlinksldjump" highlightClick="1"/>
          </p:cNvPr>
          <p:cNvSpPr/>
          <p:nvPr/>
        </p:nvSpPr>
        <p:spPr>
          <a:xfrm>
            <a:off x="8643966" y="6500834"/>
            <a:ext cx="500034" cy="357190"/>
          </a:xfrm>
          <a:prstGeom prst="actionButtonHome">
            <a:avLst/>
          </a:prstGeom>
          <a:solidFill>
            <a:srgbClr val="92D05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072066" y="5643578"/>
            <a:ext cx="3357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hlinkClick r:id="rId4"/>
              </a:rPr>
              <a:t>Дополнительная информация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Бальный танец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Содержимое 5" descr="1balnie-tantsi-deti.g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5720" y="1214422"/>
            <a:ext cx="3000395" cy="4103242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Рисунок 6" descr="80080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14678" y="1785926"/>
            <a:ext cx="2404862" cy="2568300"/>
          </a:xfrm>
          <a:prstGeom prst="ellipse">
            <a:avLst/>
          </a:prstGeom>
          <a:ln w="63500" cap="rnd">
            <a:solidFill>
              <a:schemeClr val="accent2">
                <a:lumMod val="5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Рисунок 8" descr="26413474_Neizv_hud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70045" y="3286124"/>
            <a:ext cx="3673955" cy="278608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rnd">
            <a:solidFill>
              <a:schemeClr val="accent2">
                <a:lumMod val="50000"/>
              </a:schemeClr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12" name="Управляющая кнопка: домой 11">
            <a:hlinkClick r:id="rId6" action="ppaction://hlinksldjump" highlightClick="1"/>
          </p:cNvPr>
          <p:cNvSpPr/>
          <p:nvPr/>
        </p:nvSpPr>
        <p:spPr>
          <a:xfrm>
            <a:off x="8643966" y="6500834"/>
            <a:ext cx="500034" cy="357190"/>
          </a:xfrm>
          <a:prstGeom prst="actionButtonHome">
            <a:avLst/>
          </a:prstGeom>
          <a:solidFill>
            <a:srgbClr val="92D05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Инструментальная_музыка_-_Георгий_Свиридов-_Вальс_Метель__(audiopoisk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 cstate="print"/>
          <a:stretch>
            <a:fillRect/>
          </a:stretch>
        </p:blipFill>
        <p:spPr>
          <a:xfrm>
            <a:off x="0" y="714377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" dur="2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" dur="2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Народный танец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Содержимое 4" descr="28514954075217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28596" y="1285860"/>
            <a:ext cx="5016094" cy="2758852"/>
          </a:xfrm>
          <a:ln w="57150">
            <a:solidFill>
              <a:schemeClr val="accent2">
                <a:lumMod val="50000"/>
              </a:schemeClr>
            </a:solidFill>
          </a:ln>
        </p:spPr>
      </p:pic>
      <p:pic>
        <p:nvPicPr>
          <p:cNvPr id="2050" name="Picture 2" descr="C:\Documents and Settings\stud\Рабочий стол\138708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7950" y="1285860"/>
            <a:ext cx="2410968" cy="2618232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</p:pic>
      <p:pic>
        <p:nvPicPr>
          <p:cNvPr id="2051" name="Picture 3" descr="C:\Documents and Settings\stud\Рабочий стол\cult2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14678" y="3786190"/>
            <a:ext cx="3357586" cy="2733075"/>
          </a:xfrm>
          <a:prstGeom prst="rect">
            <a:avLst/>
          </a:prstGeom>
          <a:noFill/>
          <a:ln w="57150">
            <a:solidFill>
              <a:schemeClr val="accent2">
                <a:lumMod val="50000"/>
              </a:schemeClr>
            </a:solidFill>
          </a:ln>
        </p:spPr>
      </p:pic>
      <p:sp>
        <p:nvSpPr>
          <p:cNvPr id="8" name="Управляющая кнопка: домой 7">
            <a:hlinkClick r:id="rId6" action="ppaction://hlinksldjump" highlightClick="1"/>
          </p:cNvPr>
          <p:cNvSpPr/>
          <p:nvPr/>
        </p:nvSpPr>
        <p:spPr>
          <a:xfrm>
            <a:off x="8643966" y="6500834"/>
            <a:ext cx="500034" cy="357190"/>
          </a:xfrm>
          <a:prstGeom prst="actionButtonHome">
            <a:avLst/>
          </a:prstGeom>
          <a:solidFill>
            <a:srgbClr val="92D05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усская_плясовая_-_Кадриль_(Оркестр_рус._нар._инструментов)__(audiopoisk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 cstate="print"/>
          <a:stretch>
            <a:fillRect/>
          </a:stretch>
        </p:blipFill>
        <p:spPr>
          <a:xfrm>
            <a:off x="0" y="698185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Современный танец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Содержимое 4" descr="dance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357158" y="1571612"/>
            <a:ext cx="3018888" cy="4525963"/>
          </a:xfrm>
          <a:ln w="57150">
            <a:solidFill>
              <a:schemeClr val="accent2">
                <a:lumMod val="50000"/>
              </a:schemeClr>
            </a:solidFill>
          </a:ln>
        </p:spPr>
      </p:pic>
      <p:pic>
        <p:nvPicPr>
          <p:cNvPr id="6" name="Содержимое 5" descr="2980-1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071934" y="1785926"/>
            <a:ext cx="4658760" cy="3666444"/>
          </a:xfrm>
          <a:ln w="57150">
            <a:solidFill>
              <a:schemeClr val="accent2">
                <a:lumMod val="50000"/>
              </a:schemeClr>
            </a:solidFill>
          </a:ln>
        </p:spPr>
      </p:pic>
      <p:sp>
        <p:nvSpPr>
          <p:cNvPr id="7" name="Управляющая кнопка: домой 6">
            <a:hlinkClick r:id="rId5" action="ppaction://hlinksldjump" highlightClick="1"/>
          </p:cNvPr>
          <p:cNvSpPr/>
          <p:nvPr/>
        </p:nvSpPr>
        <p:spPr>
          <a:xfrm>
            <a:off x="8643966" y="6500834"/>
            <a:ext cx="500034" cy="357190"/>
          </a:xfrm>
          <a:prstGeom prst="actionButtonHome">
            <a:avLst/>
          </a:prstGeom>
          <a:solidFill>
            <a:srgbClr val="92D05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Я_иногда_пишу_сам_музыку_в_стиле_хип-хоп_-_SerG_sky_1__(audiopoisk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0" y="707233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chemeClr val="accent2">
                    <a:lumMod val="50000"/>
                  </a:schemeClr>
                </a:solidFill>
              </a:rPr>
              <a:t>Марш</a:t>
            </a:r>
            <a:endParaRPr lang="ru-RU" sz="4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Музыкальное произведение с четким и размеренным в соответствии с коллективным шествием ритмом.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Содержимое 4" descr="d27d1ab6e23e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 b="9231"/>
          <a:stretch>
            <a:fillRect/>
          </a:stretch>
        </p:blipFill>
        <p:spPr>
          <a:xfrm>
            <a:off x="3500430" y="1571612"/>
            <a:ext cx="5285969" cy="4048931"/>
          </a:xfrm>
          <a:ln w="57150">
            <a:solidFill>
              <a:schemeClr val="accent2">
                <a:lumMod val="50000"/>
              </a:schemeClr>
            </a:solidFill>
          </a:ln>
        </p:spPr>
      </p:pic>
      <p:sp>
        <p:nvSpPr>
          <p:cNvPr id="6" name="Управляющая кнопка: домой 5">
            <a:hlinkClick r:id="rId4" action="ppaction://hlinksldjump" highlightClick="1"/>
          </p:cNvPr>
          <p:cNvSpPr/>
          <p:nvPr/>
        </p:nvSpPr>
        <p:spPr>
          <a:xfrm>
            <a:off x="8643966" y="6500834"/>
            <a:ext cx="500034" cy="357190"/>
          </a:xfrm>
          <a:prstGeom prst="actionButtonHome">
            <a:avLst/>
          </a:prstGeom>
          <a:solidFill>
            <a:srgbClr val="92D05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572000" y="5857892"/>
            <a:ext cx="3214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hlinkClick r:id="rId5"/>
              </a:rPr>
              <a:t>Дополнительная информация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Образцовый_военный_оркестр_почетного_караула_Московского_гарнизона_-_Марш_гладиаторов__(audiopoisk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428596" y="698185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55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155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155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155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Музыка - высшее в мире искусство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074" name="Picture 2" descr="C:\Documents and Settings\stud\Рабочий стол\Music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8" y="1608737"/>
            <a:ext cx="4786345" cy="4762532"/>
          </a:xfrm>
          <a:prstGeom prst="rect">
            <a:avLst/>
          </a:prstGeom>
          <a:noFill/>
          <a:ln w="57150">
            <a:solidFill>
              <a:schemeClr val="accent2">
                <a:lumMod val="50000"/>
              </a:schemeClr>
            </a:solidFill>
          </a:ln>
        </p:spPr>
      </p:pic>
      <p:sp>
        <p:nvSpPr>
          <p:cNvPr id="5" name="Управляющая кнопка: домой 4">
            <a:hlinkClick r:id="rId4" action="ppaction://hlinksldjump" highlightClick="1"/>
          </p:cNvPr>
          <p:cNvSpPr/>
          <p:nvPr/>
        </p:nvSpPr>
        <p:spPr>
          <a:xfrm>
            <a:off x="8643966" y="6500834"/>
            <a:ext cx="500034" cy="357190"/>
          </a:xfrm>
          <a:prstGeom prst="actionButtonHome">
            <a:avLst/>
          </a:prstGeom>
          <a:solidFill>
            <a:srgbClr val="92D05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ENNIOM~1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285720" y="698185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325</TotalTime>
  <Words>136</Words>
  <Application>Microsoft Office PowerPoint</Application>
  <PresentationFormat>Экран (4:3)</PresentationFormat>
  <Paragraphs>28</Paragraphs>
  <Slides>12</Slides>
  <Notes>0</Notes>
  <HiddenSlides>0</HiddenSlides>
  <MMClips>8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Апекс</vt:lpstr>
      <vt:lpstr>Три кита в музыке</vt:lpstr>
      <vt:lpstr>Содержание</vt:lpstr>
      <vt:lpstr>Слайд 3</vt:lpstr>
      <vt:lpstr>Песня</vt:lpstr>
      <vt:lpstr>Колыбельная</vt:lpstr>
      <vt:lpstr>Хороводная</vt:lpstr>
      <vt:lpstr>ТАНЕЦ</vt:lpstr>
      <vt:lpstr>Бальный танец</vt:lpstr>
      <vt:lpstr>Народный танец</vt:lpstr>
      <vt:lpstr>Современный танец</vt:lpstr>
      <vt:lpstr>Марш</vt:lpstr>
      <vt:lpstr>Музыка - высшее в мире искусство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stud</dc:creator>
  <cp:lastModifiedBy>1</cp:lastModifiedBy>
  <cp:revision>36</cp:revision>
  <dcterms:created xsi:type="dcterms:W3CDTF">2011-12-14T05:54:14Z</dcterms:created>
  <dcterms:modified xsi:type="dcterms:W3CDTF">2011-12-15T21:40:50Z</dcterms:modified>
</cp:coreProperties>
</file>