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1" y="-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BCF-2C70-4795-8D4B-914A8F183F1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5E0037-F183-40FE-A9AC-20152D637A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BCF-2C70-4795-8D4B-914A8F183F1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0037-F183-40FE-A9AC-20152D637A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5E0037-F183-40FE-A9AC-20152D637A7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BCF-2C70-4795-8D4B-914A8F183F1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BCF-2C70-4795-8D4B-914A8F183F1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5E0037-F183-40FE-A9AC-20152D637A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BCF-2C70-4795-8D4B-914A8F183F1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5E0037-F183-40FE-A9AC-20152D637A7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985BCF-2C70-4795-8D4B-914A8F183F1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0037-F183-40FE-A9AC-20152D637A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BCF-2C70-4795-8D4B-914A8F183F1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5E0037-F183-40FE-A9AC-20152D637A7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BCF-2C70-4795-8D4B-914A8F183F1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5E0037-F183-40FE-A9AC-20152D637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BCF-2C70-4795-8D4B-914A8F183F1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5E0037-F183-40FE-A9AC-20152D637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5E0037-F183-40FE-A9AC-20152D637A7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BCF-2C70-4795-8D4B-914A8F183F1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5E0037-F183-40FE-A9AC-20152D637A7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1985BCF-2C70-4795-8D4B-914A8F183F1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985BCF-2C70-4795-8D4B-914A8F183F1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5E0037-F183-40FE-A9AC-20152D637A7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50720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Логопедические игры для автоматизации звука 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4509120"/>
            <a:ext cx="2775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Учитель-логопед </a:t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Сергиенко М.С.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940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88640"/>
            <a:ext cx="2185987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8" y="1772816"/>
            <a:ext cx="230663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29" y="3789040"/>
            <a:ext cx="192881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34" y="1302084"/>
            <a:ext cx="210026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10" y="2968203"/>
            <a:ext cx="16367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6296" y="1762230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</p:spTree>
    <p:extLst>
      <p:ext uri="{BB962C8B-B14F-4D97-AF65-F5344CB8AC3E}">
        <p14:creationId xmlns:p14="http://schemas.microsoft.com/office/powerpoint/2010/main" val="5212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33203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2397125"/>
            <a:ext cx="2428875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333375"/>
            <a:ext cx="2306637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397125"/>
            <a:ext cx="210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endParaRPr lang="ru-RU" sz="1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95" y="3131220"/>
            <a:ext cx="22320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26" y="4786982"/>
            <a:ext cx="19177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67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157156"/>
            <a:ext cx="206640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endParaRPr lang="ru-RU" sz="13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2290762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2" t="68571"/>
          <a:stretch>
            <a:fillRect/>
          </a:stretch>
        </p:blipFill>
        <p:spPr bwMode="auto">
          <a:xfrm>
            <a:off x="3563888" y="760833"/>
            <a:ext cx="19573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lum bright="-1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52" y="2594396"/>
            <a:ext cx="22050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3016"/>
            <a:ext cx="244457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42" y="4221088"/>
            <a:ext cx="2354306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78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2185987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132856"/>
            <a:ext cx="26132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РЫ</a:t>
            </a:r>
            <a:endParaRPr lang="ru-RU" sz="1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06" y="1722442"/>
            <a:ext cx="2255838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5041"/>
            <a:ext cx="2013112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18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2281238"/>
            <a:ext cx="22701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942103"/>
            <a:ext cx="228428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endParaRPr lang="ru-RU" sz="1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bright="-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40" y="1361872"/>
            <a:ext cx="21653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lum bright="-1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802" y="3573016"/>
            <a:ext cx="2278063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679" y="193238"/>
            <a:ext cx="2063289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68" y="4365104"/>
            <a:ext cx="1921868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499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</TotalTime>
  <Words>11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Логопедические игры для автоматизации звука  [Р]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Логопедические игры для автоматизации звука Р   </dc:title>
  <dc:creator>murzik-ms@yandex.ru</dc:creator>
  <cp:lastModifiedBy>Сергей</cp:lastModifiedBy>
  <cp:revision>12</cp:revision>
  <dcterms:created xsi:type="dcterms:W3CDTF">2014-08-20T15:11:53Z</dcterms:created>
  <dcterms:modified xsi:type="dcterms:W3CDTF">2014-12-22T11:41:00Z</dcterms:modified>
</cp:coreProperties>
</file>