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8DFC-9300-41E6-8CDF-4FFB736D8184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93F5-8D1B-4A46-B57C-D9F9B4B02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40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8DFC-9300-41E6-8CDF-4FFB736D8184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93F5-8D1B-4A46-B57C-D9F9B4B02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56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8DFC-9300-41E6-8CDF-4FFB736D8184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93F5-8D1B-4A46-B57C-D9F9B4B02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685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8DFC-9300-41E6-8CDF-4FFB736D8184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93F5-8D1B-4A46-B57C-D9F9B4B02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032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8DFC-9300-41E6-8CDF-4FFB736D8184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93F5-8D1B-4A46-B57C-D9F9B4B02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88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8DFC-9300-41E6-8CDF-4FFB736D8184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93F5-8D1B-4A46-B57C-D9F9B4B02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69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8DFC-9300-41E6-8CDF-4FFB736D8184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93F5-8D1B-4A46-B57C-D9F9B4B02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281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8DFC-9300-41E6-8CDF-4FFB736D8184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93F5-8D1B-4A46-B57C-D9F9B4B02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151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8DFC-9300-41E6-8CDF-4FFB736D8184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93F5-8D1B-4A46-B57C-D9F9B4B02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382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8DFC-9300-41E6-8CDF-4FFB736D8184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93F5-8D1B-4A46-B57C-D9F9B4B02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682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88DFC-9300-41E6-8CDF-4FFB736D8184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493F5-8D1B-4A46-B57C-D9F9B4B02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522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88DFC-9300-41E6-8CDF-4FFB736D8184}" type="datetimeFigureOut">
              <a:rPr lang="ru-RU" smtClean="0"/>
              <a:t>17.03.2013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493F5-8D1B-4A46-B57C-D9F9B4B027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386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8" name="Picture 4" descr="MIL490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0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9" name="WordArt 5"/>
          <p:cNvSpPr>
            <a:spLocks noChangeArrowheads="1" noChangeShapeType="1" noTextEdit="1"/>
          </p:cNvSpPr>
          <p:nvPr/>
        </p:nvSpPr>
        <p:spPr bwMode="auto">
          <a:xfrm>
            <a:off x="914400" y="1828800"/>
            <a:ext cx="7543800" cy="1965325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Воспитываем петербуржца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953000" y="4114800"/>
            <a:ext cx="342900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0000FF"/>
                </a:solidFill>
              </a:rPr>
              <a:t>Автор:</a:t>
            </a:r>
            <a:r>
              <a:rPr lang="ru-RU" b="1">
                <a:solidFill>
                  <a:srgbClr val="6666FF"/>
                </a:solidFill>
              </a:rPr>
              <a:t> </a:t>
            </a:r>
            <a:r>
              <a:rPr lang="ru-RU" b="1">
                <a:solidFill>
                  <a:srgbClr val="FF0000"/>
                </a:solidFill>
              </a:rPr>
              <a:t>Егорова         Валентина Михайловна – </a:t>
            </a:r>
            <a:r>
              <a:rPr lang="ru-RU" b="1">
                <a:solidFill>
                  <a:srgbClr val="0000FF"/>
                </a:solidFill>
              </a:rPr>
              <a:t>музыкальный руководитель ГБДОУ № 18         Колпинского района         Санкт Петербурга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3886200" y="6400800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6666FF"/>
                </a:solidFill>
              </a:rPr>
              <a:t>2012 г.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828800" y="3581400"/>
            <a:ext cx="6172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>
                <a:solidFill>
                  <a:srgbClr val="0000FF"/>
                </a:solidFill>
              </a:rPr>
              <a:t>Цикл мероприятий с детьми старшего дошкольного возраста</a:t>
            </a:r>
          </a:p>
        </p:txBody>
      </p:sp>
    </p:spTree>
    <p:extLst>
      <p:ext uri="{BB962C8B-B14F-4D97-AF65-F5344CB8AC3E}">
        <p14:creationId xmlns:p14="http://schemas.microsoft.com/office/powerpoint/2010/main" val="115417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Валентина</dc:creator>
  <cp:lastModifiedBy>Валентина</cp:lastModifiedBy>
  <cp:revision>1</cp:revision>
  <dcterms:created xsi:type="dcterms:W3CDTF">2013-03-17T17:36:26Z</dcterms:created>
  <dcterms:modified xsi:type="dcterms:W3CDTF">2013-03-17T17:36:47Z</dcterms:modified>
</cp:coreProperties>
</file>