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47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0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42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11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63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45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77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185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27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83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2B89B-C7D6-440C-B69F-8E06759623A8}" type="datetimeFigureOut">
              <a:rPr lang="ru-RU" smtClean="0"/>
              <a:t>17.03.2013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1DCAC-6B18-4D72-B600-5FA5931DCF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68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Picture 4" descr="MIL49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WordArt 5"/>
          <p:cNvSpPr>
            <a:spLocks noChangeArrowheads="1" noChangeShapeType="1" noTextEdit="1"/>
          </p:cNvSpPr>
          <p:nvPr/>
        </p:nvSpPr>
        <p:spPr bwMode="auto">
          <a:xfrm>
            <a:off x="1981200" y="685800"/>
            <a:ext cx="4953000" cy="16002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40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Светёлочка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524000" y="2438400"/>
            <a:ext cx="5943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i="1">
                <a:solidFill>
                  <a:srgbClr val="3333CC"/>
                </a:solidFill>
              </a:rPr>
              <a:t>Детско-родительский проект по приобщению ребёнка к русской национальной культуре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5334000" y="4267200"/>
            <a:ext cx="32766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b="1" i="1">
                <a:solidFill>
                  <a:srgbClr val="3333CC"/>
                </a:solidFill>
              </a:rPr>
              <a:t>Автор: Егорова Валентина Михайловна – музыкальный руководитель          ГБДОУ     № 18 Колпинского района       Санкт - 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205441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Валентина</dc:creator>
  <cp:lastModifiedBy>Валентина</cp:lastModifiedBy>
  <cp:revision>1</cp:revision>
  <dcterms:created xsi:type="dcterms:W3CDTF">2013-03-17T17:41:50Z</dcterms:created>
  <dcterms:modified xsi:type="dcterms:W3CDTF">2013-03-17T17:42:06Z</dcterms:modified>
</cp:coreProperties>
</file>