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  <p:sldId id="260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2" y="-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53FE9-6D1C-4214-B216-A6DFEAF2CDA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DCCA4-29F5-441F-B7D2-B380C82324F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541" y="2967335"/>
            <a:ext cx="7882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Геометрические фигуры</a:t>
            </a:r>
            <a:endParaRPr lang="ru-RU" sz="5400" b="1" cap="none" spc="0" dirty="0">
              <a:ln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17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4104456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79512" y="3429000"/>
            <a:ext cx="2520280" cy="29523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5508104" y="476672"/>
            <a:ext cx="2592288" cy="26642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3933056"/>
            <a:ext cx="2304256" cy="22322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87824" y="1916832"/>
            <a:ext cx="2664296" cy="25202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28" r="76118" b="9458"/>
          <a:stretch/>
        </p:blipFill>
        <p:spPr>
          <a:xfrm>
            <a:off x="107504" y="3716323"/>
            <a:ext cx="2880320" cy="28661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2" t="8669" r="4235" b="59423"/>
          <a:stretch/>
        </p:blipFill>
        <p:spPr>
          <a:xfrm>
            <a:off x="6300192" y="260648"/>
            <a:ext cx="2456533" cy="2630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4" t="51797" r="50959" b="4374"/>
          <a:stretch/>
        </p:blipFill>
        <p:spPr>
          <a:xfrm>
            <a:off x="539552" y="572126"/>
            <a:ext cx="2171375" cy="26894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9" r="77294" b="50000"/>
          <a:stretch/>
        </p:blipFill>
        <p:spPr>
          <a:xfrm>
            <a:off x="5760756" y="3436020"/>
            <a:ext cx="2995969" cy="3426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467544" y="548680"/>
            <a:ext cx="2376264" cy="2592288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260648"/>
            <a:ext cx="1989137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78955" b="57080"/>
          <a:stretch/>
        </p:blipFill>
        <p:spPr>
          <a:xfrm>
            <a:off x="761748" y="3573015"/>
            <a:ext cx="2082060" cy="31070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3665" r="51195" b="52031"/>
          <a:stretch/>
        </p:blipFill>
        <p:spPr>
          <a:xfrm>
            <a:off x="6537735" y="3306563"/>
            <a:ext cx="2183642" cy="2754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55" r="77463"/>
          <a:stretch/>
        </p:blipFill>
        <p:spPr>
          <a:xfrm>
            <a:off x="3491880" y="2116009"/>
            <a:ext cx="2060812" cy="29140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0152" y="548680"/>
            <a:ext cx="2880320" cy="1800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3" t="3665" r="24253" b="52690"/>
          <a:stretch/>
        </p:blipFill>
        <p:spPr>
          <a:xfrm>
            <a:off x="611560" y="3789040"/>
            <a:ext cx="2217761" cy="27131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58" t="51921" b="6146"/>
          <a:stretch/>
        </p:blipFill>
        <p:spPr>
          <a:xfrm>
            <a:off x="6390849" y="3548418"/>
            <a:ext cx="1978925" cy="2606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0" t="3665" r="1194" b="54007"/>
          <a:stretch/>
        </p:blipFill>
        <p:spPr>
          <a:xfrm>
            <a:off x="932281" y="521421"/>
            <a:ext cx="1897040" cy="263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692696"/>
            <a:ext cx="864096" cy="59046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628800"/>
            <a:ext cx="864096" cy="496855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2564904"/>
            <a:ext cx="936104" cy="39604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4077072"/>
            <a:ext cx="936104" cy="244827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4</cp:revision>
  <dcterms:modified xsi:type="dcterms:W3CDTF">2014-10-10T12:42:15Z</dcterms:modified>
</cp:coreProperties>
</file>