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1844824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ru-RU" sz="4400" i="1" dirty="0" smtClean="0">
                <a:solidFill>
                  <a:srgbClr val="C00000"/>
                </a:solidFill>
              </a:rPr>
              <a:t>Музыкальные инструменты.</a:t>
            </a:r>
            <a:endParaRPr lang="ru-RU" sz="4400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221088"/>
            <a:ext cx="6172200" cy="1371600"/>
          </a:xfrm>
        </p:spPr>
        <p:txBody>
          <a:bodyPr>
            <a:normAutofit/>
          </a:bodyPr>
          <a:lstStyle/>
          <a:p>
            <a:pPr algn="ctr"/>
            <a:r>
              <a:rPr lang="ru-RU" sz="2000" i="1" dirty="0" smtClean="0"/>
              <a:t>Загадки и картинки.</a:t>
            </a:r>
          </a:p>
          <a:p>
            <a:pPr algn="ctr"/>
            <a:r>
              <a:rPr lang="ru-RU" sz="1600" i="1" dirty="0" smtClean="0"/>
              <a:t>Подготовила Иванова И.А.</a:t>
            </a:r>
            <a:endParaRPr lang="ru-RU" sz="16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Ответы к загадкам.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 Гитара.</a:t>
            </a:r>
          </a:p>
          <a:p>
            <a:r>
              <a:rPr lang="ru-RU" dirty="0" smtClean="0"/>
              <a:t>2. </a:t>
            </a:r>
            <a:r>
              <a:rPr lang="ru-RU" dirty="0" smtClean="0"/>
              <a:t>С</a:t>
            </a:r>
            <a:r>
              <a:rPr lang="ru-RU" dirty="0" smtClean="0"/>
              <a:t>крипка.</a:t>
            </a:r>
          </a:p>
          <a:p>
            <a:r>
              <a:rPr lang="ru-RU" dirty="0" smtClean="0"/>
              <a:t>3. Барабан.</a:t>
            </a:r>
          </a:p>
          <a:p>
            <a:r>
              <a:rPr lang="ru-RU" dirty="0" smtClean="0"/>
              <a:t>4. Аккордеон.</a:t>
            </a:r>
          </a:p>
          <a:p>
            <a:r>
              <a:rPr lang="ru-RU" dirty="0" smtClean="0"/>
              <a:t>5. Дудка.</a:t>
            </a:r>
          </a:p>
          <a:p>
            <a:r>
              <a:rPr lang="ru-RU" dirty="0" smtClean="0"/>
              <a:t>6. Гармошка.</a:t>
            </a:r>
          </a:p>
          <a:p>
            <a:r>
              <a:rPr lang="ru-RU" dirty="0" smtClean="0"/>
              <a:t>7. Погремушка.</a:t>
            </a:r>
          </a:p>
          <a:p>
            <a:r>
              <a:rPr lang="ru-RU" dirty="0" smtClean="0"/>
              <a:t>8. Ложки.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</a:t>
            </a:r>
            <a:r>
              <a:rPr lang="ru-RU" sz="2000" b="1" dirty="0" smtClean="0"/>
              <a:t>Все мы очень любим слушать</a:t>
            </a:r>
            <a:br>
              <a:rPr lang="ru-RU" sz="2000" b="1" dirty="0" smtClean="0"/>
            </a:br>
            <a:r>
              <a:rPr lang="ru-RU" sz="2000" b="1" dirty="0" smtClean="0"/>
              <a:t> Как поёт у нас Тамара,</a:t>
            </a:r>
            <a:br>
              <a:rPr lang="ru-RU" sz="2000" b="1" dirty="0" smtClean="0"/>
            </a:br>
            <a:r>
              <a:rPr lang="ru-RU" sz="2000" b="1" dirty="0" smtClean="0"/>
              <a:t> И в руках её послушна</a:t>
            </a:r>
            <a:br>
              <a:rPr lang="ru-RU" sz="2000" b="1" dirty="0" smtClean="0"/>
            </a:br>
            <a:r>
              <a:rPr lang="ru-RU" sz="2000" b="1" dirty="0" smtClean="0"/>
              <a:t> Шестиструнная...</a:t>
            </a:r>
            <a:endParaRPr lang="ru-RU" dirty="0"/>
          </a:p>
        </p:txBody>
      </p:sp>
      <p:pic>
        <p:nvPicPr>
          <p:cNvPr id="6" name="Содержимое 3" descr="bino-gitar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1708199"/>
            <a:ext cx="3600400" cy="479355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sz="1200" dirty="0" smtClean="0"/>
              <a:t> </a:t>
            </a:r>
            <a:r>
              <a:rPr lang="ru-RU" sz="2000" b="1" dirty="0" smtClean="0"/>
              <a:t>Мы очень удивляемся</a:t>
            </a:r>
            <a:br>
              <a:rPr lang="ru-RU" sz="2000" b="1" dirty="0" smtClean="0"/>
            </a:br>
            <a:r>
              <a:rPr lang="ru-RU" sz="2000" b="1" dirty="0" smtClean="0"/>
              <a:t> И очень восхищаемся</a:t>
            </a:r>
            <a:br>
              <a:rPr lang="ru-RU" sz="2000" b="1" dirty="0" smtClean="0"/>
            </a:br>
            <a:r>
              <a:rPr lang="ru-RU" sz="2000" b="1" dirty="0" smtClean="0"/>
              <a:t> Когда малыш Филиппка</a:t>
            </a:r>
            <a:br>
              <a:rPr lang="ru-RU" sz="2000" b="1" dirty="0" smtClean="0"/>
            </a:br>
            <a:r>
              <a:rPr lang="ru-RU" sz="2000" b="1" dirty="0" smtClean="0"/>
              <a:t> Играет нам </a:t>
            </a:r>
            <a:r>
              <a:rPr lang="ru-RU" sz="2000" b="1" dirty="0" smtClean="0"/>
              <a:t>на…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pic>
        <p:nvPicPr>
          <p:cNvPr id="4" name="Содержимое 3" descr="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t="5953" b="23292"/>
          <a:stretch>
            <a:fillRect/>
          </a:stretch>
        </p:blipFill>
        <p:spPr>
          <a:xfrm>
            <a:off x="1403648" y="1700808"/>
            <a:ext cx="5184576" cy="518457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 </a:t>
            </a:r>
            <a:r>
              <a:rPr lang="ru-RU" sz="2000" b="1" dirty="0" smtClean="0"/>
              <a:t>Удовольствие для Васи -</a:t>
            </a:r>
            <a:br>
              <a:rPr lang="ru-RU" sz="2000" b="1" dirty="0" smtClean="0"/>
            </a:br>
            <a:r>
              <a:rPr lang="ru-RU" sz="2000" b="1" dirty="0" smtClean="0"/>
              <a:t> Поиграть на контрабасе,</a:t>
            </a:r>
            <a:br>
              <a:rPr lang="ru-RU" sz="2000" b="1" dirty="0" smtClean="0"/>
            </a:br>
            <a:r>
              <a:rPr lang="ru-RU" sz="2000" b="1" dirty="0" smtClean="0"/>
              <a:t> А для Сани и для Вани</a:t>
            </a:r>
            <a:br>
              <a:rPr lang="ru-RU" sz="2000" b="1" dirty="0" smtClean="0"/>
            </a:br>
            <a:r>
              <a:rPr lang="ru-RU" sz="2000" b="1" dirty="0" smtClean="0"/>
              <a:t> Постучать на...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pic>
        <p:nvPicPr>
          <p:cNvPr id="4" name="Содержимое 3" descr="651117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486917"/>
            <a:ext cx="5184576" cy="518457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467600" cy="1143000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 От гармони он родился,</a:t>
            </a:r>
            <a:br>
              <a:rPr lang="ru-RU" sz="1800" b="1" dirty="0" smtClean="0"/>
            </a:br>
            <a:r>
              <a:rPr lang="ru-RU" sz="1800" b="1" dirty="0" smtClean="0"/>
              <a:t> С пианино подружился.</a:t>
            </a:r>
            <a:br>
              <a:rPr lang="ru-RU" sz="1800" b="1" dirty="0" smtClean="0"/>
            </a:br>
            <a:r>
              <a:rPr lang="ru-RU" sz="1800" b="1" dirty="0" smtClean="0"/>
              <a:t> Он и на баян похож.</a:t>
            </a:r>
            <a:br>
              <a:rPr lang="ru-RU" sz="1800" b="1" dirty="0" smtClean="0"/>
            </a:br>
            <a:r>
              <a:rPr lang="ru-RU" sz="1800" b="1" dirty="0" smtClean="0"/>
              <a:t> Как его ты назовёшь? </a:t>
            </a:r>
            <a:endParaRPr lang="ru-RU" sz="1800" b="1" dirty="0"/>
          </a:p>
        </p:txBody>
      </p:sp>
      <p:pic>
        <p:nvPicPr>
          <p:cNvPr id="4" name="Содержимое 3" descr="mdnpdimg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630933"/>
            <a:ext cx="4968552" cy="496855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sz="1200" dirty="0" smtClean="0"/>
              <a:t> </a:t>
            </a:r>
            <a:r>
              <a:rPr lang="ru-RU" sz="2000" b="1" dirty="0" smtClean="0"/>
              <a:t>Дед Егор ещё не старый,</a:t>
            </a:r>
            <a:br>
              <a:rPr lang="ru-RU" sz="2000" b="1" dirty="0" smtClean="0"/>
            </a:br>
            <a:r>
              <a:rPr lang="ru-RU" sz="2000" b="1" dirty="0" smtClean="0"/>
              <a:t> Внуку сделал он подарок,</a:t>
            </a:r>
            <a:br>
              <a:rPr lang="ru-RU" sz="2000" b="1" dirty="0" smtClean="0"/>
            </a:br>
            <a:r>
              <a:rPr lang="ru-RU" sz="2000" b="1" dirty="0" smtClean="0"/>
              <a:t> И теперь у нас </a:t>
            </a:r>
            <a:r>
              <a:rPr lang="ru-RU" sz="2000" b="1" dirty="0" err="1" smtClean="0"/>
              <a:t>Ванютка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 Целый день дудит на...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pic>
        <p:nvPicPr>
          <p:cNvPr id="4" name="Содержимое 3" descr="09306vbig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385147" y="1556792"/>
            <a:ext cx="6836201" cy="432047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sz="1200" dirty="0" smtClean="0"/>
              <a:t> </a:t>
            </a:r>
            <a:r>
              <a:rPr lang="ru-RU" sz="1800" b="1" dirty="0" smtClean="0"/>
              <a:t>Тут же сразу тянет нас</a:t>
            </a:r>
            <a:br>
              <a:rPr lang="ru-RU" sz="1800" b="1" dirty="0" smtClean="0"/>
            </a:br>
            <a:r>
              <a:rPr lang="ru-RU" sz="1800" b="1" dirty="0" smtClean="0"/>
              <a:t> На частушки и на пляс,</a:t>
            </a:r>
            <a:br>
              <a:rPr lang="ru-RU" sz="1800" b="1" dirty="0" smtClean="0"/>
            </a:br>
            <a:r>
              <a:rPr lang="ru-RU" sz="1800" b="1" dirty="0" smtClean="0"/>
              <a:t> Если весело Серёжка</a:t>
            </a:r>
            <a:br>
              <a:rPr lang="ru-RU" sz="1800" b="1" dirty="0" smtClean="0"/>
            </a:br>
            <a:r>
              <a:rPr lang="ru-RU" sz="1800" b="1" dirty="0" smtClean="0"/>
              <a:t> Заиграет на...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pic>
        <p:nvPicPr>
          <p:cNvPr id="4" name="Содержимое 3" descr="post-2-1280915470504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41916" y="1600200"/>
            <a:ext cx="6498167" cy="487362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</a:rPr>
              <a:t>Всем мальчишкам и девчушкам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Дают в детстве…</a:t>
            </a:r>
            <a:endParaRPr lang="ru-RU" sz="1800" b="1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3139(1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41916" y="1600200"/>
            <a:ext cx="6498167" cy="487362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1000" dirty="0" smtClean="0"/>
              <a:t/>
            </a:r>
            <a:br>
              <a:rPr lang="ru-RU" sz="1000" dirty="0" smtClean="0"/>
            </a:br>
            <a:endParaRPr lang="ru-RU" sz="1200" dirty="0"/>
          </a:p>
        </p:txBody>
      </p:sp>
      <p:pic>
        <p:nvPicPr>
          <p:cNvPr id="4" name="Содержимое 3" descr="45.jpe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2042755"/>
            <a:ext cx="2736303" cy="4611747"/>
          </a:xfrm>
        </p:spPr>
      </p:pic>
      <p:sp>
        <p:nvSpPr>
          <p:cNvPr id="5" name="Прямоугольник 4"/>
          <p:cNvSpPr/>
          <p:nvPr/>
        </p:nvSpPr>
        <p:spPr>
          <a:xfrm>
            <a:off x="251520" y="188640"/>
            <a:ext cx="4572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dirty="0" smtClean="0"/>
              <a:t>За обедом суп едят,</a:t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К вечеру «заговорят»</a:t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Деревянные девчонки,</a:t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Музыкальные сестренки.</a:t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Поиграй и ты немножко</a:t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На красивых ярких... </a:t>
            </a:r>
            <a:endParaRPr lang="ru-RU" sz="16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</TotalTime>
  <Words>84</Words>
  <Application>Microsoft Office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Музыкальные инструменты.</vt:lpstr>
      <vt:lpstr>       Все мы очень любим слушать  Как поёт у нас Тамара,  И в руках её послушна  Шестиструнная...</vt:lpstr>
      <vt:lpstr> Мы очень удивляемся  И очень восхищаемся  Когда малыш Филиппка  Играет нам на… </vt:lpstr>
      <vt:lpstr> Удовольствие для Васи -  Поиграть на контрабасе,  А для Сани и для Вани  Постучать на... </vt:lpstr>
      <vt:lpstr> От гармони он родился,  С пианино подружился.  Он и на баян похож.  Как его ты назовёшь? </vt:lpstr>
      <vt:lpstr> Дед Егор ещё не старый,  Внуку сделал он подарок,  И теперь у нас Ванютка  Целый день дудит на... </vt:lpstr>
      <vt:lpstr> Тут же сразу тянет нас  На частушки и на пляс,  Если весело Серёжка  Заиграет на... </vt:lpstr>
      <vt:lpstr>Всем мальчишкам и девчушкам Дают в детстве…</vt:lpstr>
      <vt:lpstr>  </vt:lpstr>
      <vt:lpstr>Ответы к загадкам.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Музыкальные инструменты.</dc:title>
  <dc:creator>user</dc:creator>
  <cp:lastModifiedBy>mr.cet</cp:lastModifiedBy>
  <cp:revision>12</cp:revision>
  <dcterms:created xsi:type="dcterms:W3CDTF">2013-03-11T18:16:53Z</dcterms:created>
  <dcterms:modified xsi:type="dcterms:W3CDTF">2013-03-11T19:38:39Z</dcterms:modified>
</cp:coreProperties>
</file>