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6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2647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Программные задачи</a:t>
            </a:r>
            <a:r>
              <a:rPr lang="ru-RU" dirty="0" smtClean="0"/>
              <a:t>:</a:t>
            </a:r>
          </a:p>
          <a:p>
            <a:r>
              <a:rPr lang="ru-RU" dirty="0"/>
              <a:t>З</a:t>
            </a:r>
            <a:r>
              <a:rPr lang="ru-RU" dirty="0" smtClean="0"/>
              <a:t>акреплять  </a:t>
            </a:r>
            <a:r>
              <a:rPr lang="ru-RU" dirty="0"/>
              <a:t>названия  геометрических  фигур (круг, треугольник, </a:t>
            </a:r>
            <a:r>
              <a:rPr lang="ru-RU" dirty="0" smtClean="0"/>
              <a:t>квадрат ,прямоугольник); </a:t>
            </a:r>
            <a:r>
              <a:rPr lang="ru-RU" dirty="0"/>
              <a:t>упражнять  в  счёте  в  пределах  5; учить  выкладывать  </a:t>
            </a:r>
            <a:r>
              <a:rPr lang="ru-RU" dirty="0" smtClean="0"/>
              <a:t>  фигуры  из счетных палочек;  </a:t>
            </a:r>
            <a:r>
              <a:rPr lang="ru-RU" dirty="0"/>
              <a:t>закреплять  названия  </a:t>
            </a:r>
            <a:r>
              <a:rPr lang="ru-RU" dirty="0" smtClean="0"/>
              <a:t>цветов. Учить создавать образы на основе схематического изображения.</a:t>
            </a:r>
            <a:endParaRPr lang="ru-RU" dirty="0"/>
          </a:p>
          <a:p>
            <a:endParaRPr lang="ru-RU" dirty="0"/>
          </a:p>
          <a:p>
            <a:r>
              <a:rPr lang="ru-RU" dirty="0"/>
              <a:t>развивать устойчивое внимание, логическое </a:t>
            </a:r>
            <a:r>
              <a:rPr lang="ru-RU" dirty="0" smtClean="0"/>
              <a:t>мышление; </a:t>
            </a:r>
            <a:r>
              <a:rPr lang="ru-RU" dirty="0"/>
              <a:t>активизировать  </a:t>
            </a:r>
            <a:r>
              <a:rPr lang="ru-RU" dirty="0" smtClean="0"/>
              <a:t>речь детей. </a:t>
            </a:r>
            <a:endParaRPr lang="ru-RU" dirty="0"/>
          </a:p>
          <a:p>
            <a:endParaRPr lang="ru-RU" dirty="0"/>
          </a:p>
          <a:p>
            <a:r>
              <a:rPr lang="ru-RU" dirty="0"/>
              <a:t>воспитывать  желание  помогать  попавшим  в  беду, </a:t>
            </a:r>
            <a:r>
              <a:rPr lang="ru-RU" dirty="0" smtClean="0"/>
              <a:t>воспитывать чувства коллективизма.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72207"/>
          </a:xfrm>
        </p:spPr>
        <p:txBody>
          <a:bodyPr/>
          <a:lstStyle/>
          <a:p>
            <a:r>
              <a:rPr lang="ru-RU" dirty="0" smtClean="0"/>
              <a:t>Математический досуг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57552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5176">
        <p14:ferris dir="l"/>
      </p:transition>
    </mc:Choice>
    <mc:Fallback>
      <p:transition spd="slow" advTm="15176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="" xmlns:p14="http://schemas.microsoft.com/office/powerpoint/2010/main">
        <p14:playEvt time="0" objId="4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8800" dirty="0" smtClean="0"/>
              <a:t>конец</a:t>
            </a:r>
            <a:endParaRPr lang="ru-RU" sz="8800" dirty="0"/>
          </a:p>
        </p:txBody>
      </p:sp>
    </p:spTree>
    <p:extLst>
      <p:ext uri="{BB962C8B-B14F-4D97-AF65-F5344CB8AC3E}">
        <p14:creationId xmlns="" xmlns:p14="http://schemas.microsoft.com/office/powerpoint/2010/main" val="1966240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063">
        <p14:ferris dir="l"/>
      </p:transition>
    </mc:Choice>
    <mc:Fallback>
      <p:transition spd="slow" advTm="60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4581128"/>
            <a:ext cx="4362887" cy="1656184"/>
          </a:xfrm>
        </p:spPr>
        <p:txBody>
          <a:bodyPr>
            <a:noAutofit/>
          </a:bodyPr>
          <a:lstStyle/>
          <a:p>
            <a:r>
              <a:rPr lang="ru-RU" sz="1800" dirty="0"/>
              <a:t>Приглашаю всех </a:t>
            </a:r>
            <a:r>
              <a:rPr lang="ru-RU" sz="1800" dirty="0" smtClean="0"/>
              <a:t>детей</a:t>
            </a:r>
            <a:br>
              <a:rPr lang="ru-RU" sz="1800" dirty="0" smtClean="0"/>
            </a:br>
            <a:r>
              <a:rPr lang="ru-RU" sz="1800" dirty="0" smtClean="0"/>
              <a:t>И конечно всей гостей,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В </a:t>
            </a:r>
            <a:r>
              <a:rPr lang="ru-RU" sz="1800" dirty="0"/>
              <a:t>путь отправиться скорей!</a:t>
            </a:r>
            <a:br>
              <a:rPr lang="ru-RU" sz="1800" dirty="0"/>
            </a:br>
            <a:r>
              <a:rPr lang="ru-RU" sz="1800" dirty="0" smtClean="0"/>
              <a:t>Ждут </a:t>
            </a:r>
            <a:r>
              <a:rPr lang="ru-RU" sz="1800" dirty="0"/>
              <a:t>вас испытания,</a:t>
            </a:r>
            <a:br>
              <a:rPr lang="ru-RU" sz="1800" dirty="0"/>
            </a:br>
            <a:r>
              <a:rPr lang="ru-RU" sz="1800" dirty="0" smtClean="0"/>
              <a:t>Сложные </a:t>
            </a:r>
            <a:r>
              <a:rPr lang="ru-RU" sz="1800" dirty="0"/>
              <a:t>задания.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0412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Лёша\Desktop\МАМА\14.02.13\DSC042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00" t="10535" r="1250"/>
          <a:stretch>
            <a:fillRect/>
          </a:stretch>
        </p:blipFill>
        <p:spPr bwMode="auto">
          <a:xfrm>
            <a:off x="1835696" y="620688"/>
            <a:ext cx="5544616" cy="3672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09011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457">
        <p14:ferris dir="l"/>
      </p:transition>
    </mc:Choice>
    <mc:Fallback>
      <p:transition spd="slow" advTm="54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 </a:t>
            </a:r>
            <a:r>
              <a:rPr lang="ru-RU" dirty="0" err="1" smtClean="0"/>
              <a:t>Отгадайка</a:t>
            </a:r>
            <a:r>
              <a:rPr lang="ru-RU" dirty="0" smtClean="0"/>
              <a:t> »</a:t>
            </a:r>
            <a:br>
              <a:rPr lang="ru-RU" dirty="0" smtClean="0"/>
            </a:br>
            <a:r>
              <a:rPr lang="ru-RU" sz="2700" dirty="0" smtClean="0"/>
              <a:t>Послушайте </a:t>
            </a:r>
            <a:r>
              <a:rPr lang="ru-RU" sz="2700" dirty="0"/>
              <a:t>занимательные </a:t>
            </a:r>
            <a:r>
              <a:rPr lang="ru-RU" sz="2700" dirty="0" smtClean="0"/>
              <a:t>задачки</a:t>
            </a:r>
            <a:br>
              <a:rPr lang="ru-RU" sz="2700" dirty="0" smtClean="0"/>
            </a:br>
            <a:r>
              <a:rPr lang="ru-RU" sz="2700" dirty="0" smtClean="0"/>
              <a:t>(Цель: Учить детей правильно отвечать на поставленный вопрос</a:t>
            </a:r>
            <a:r>
              <a:rPr lang="ru-RU" sz="3100" dirty="0" smtClean="0"/>
              <a:t>)</a:t>
            </a:r>
            <a:endParaRPr lang="ru-RU" sz="31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2446533"/>
            <a:ext cx="4038600" cy="367963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8200" y="2446533"/>
            <a:ext cx="4038600" cy="36796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Лёша\Desktop\МАМА\14.02.13\DSC042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615" t="5708" r="1923" b="-708"/>
          <a:stretch>
            <a:fillRect/>
          </a:stretch>
        </p:blipFill>
        <p:spPr bwMode="auto">
          <a:xfrm>
            <a:off x="827584" y="2636912"/>
            <a:ext cx="3312368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Лёша\Desktop\МАМА\14.02.13\DSC0424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11" b="12550"/>
          <a:stretch>
            <a:fillRect/>
          </a:stretch>
        </p:blipFill>
        <p:spPr bwMode="auto">
          <a:xfrm>
            <a:off x="4644008" y="2708920"/>
            <a:ext cx="3699182" cy="29986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74107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738">
        <p14:ferris dir="l"/>
      </p:transition>
    </mc:Choice>
    <mc:Fallback>
      <p:transition spd="slow" advTm="773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22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«Кто больше назовёт</a:t>
            </a:r>
            <a:r>
              <a:rPr lang="ru-RU" sz="3100" dirty="0" smtClean="0"/>
              <a:t>»</a:t>
            </a:r>
            <a:br>
              <a:rPr lang="ru-RU" sz="3100" dirty="0" smtClean="0"/>
            </a:br>
            <a:r>
              <a:rPr lang="ru-RU" sz="3100" dirty="0" smtClean="0"/>
              <a:t>(Цель: Формировать у детей образное представление предмета)</a:t>
            </a:r>
            <a:endParaRPr lang="ru-RU" sz="31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2420888"/>
            <a:ext cx="4038600" cy="37052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648200" y="2420888"/>
            <a:ext cx="4038600" cy="37052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Лёша\Desktop\МАМА\14.02.13\DSC042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621" t="2299" r="8615" b="5757"/>
          <a:stretch>
            <a:fillRect/>
          </a:stretch>
        </p:blipFill>
        <p:spPr bwMode="auto">
          <a:xfrm>
            <a:off x="683568" y="2492896"/>
            <a:ext cx="3456384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Лёша\Desktop\МАМА\14.02.13\DSC042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2264" b="3278"/>
          <a:stretch>
            <a:fillRect/>
          </a:stretch>
        </p:blipFill>
        <p:spPr bwMode="auto">
          <a:xfrm>
            <a:off x="4788024" y="2492896"/>
            <a:ext cx="3240360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27627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662">
        <p14:ferris dir="l"/>
      </p:transition>
    </mc:Choice>
    <mc:Fallback>
      <p:transition spd="slow" advTm="76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24" y="476672"/>
            <a:ext cx="8229600" cy="1863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«Волшебные картинки»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3600" dirty="0" smtClean="0"/>
              <a:t>(Цель: </a:t>
            </a:r>
            <a:r>
              <a:rPr lang="ru-RU" sz="3600" dirty="0"/>
              <a:t>С</a:t>
            </a:r>
            <a:r>
              <a:rPr lang="ru-RU" sz="3600" dirty="0" smtClean="0"/>
              <a:t>оздавать образы на основе схематического изображения.)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908423"/>
            <a:ext cx="4038600" cy="32177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2908423"/>
            <a:ext cx="4038600" cy="32177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Лёша\Desktop\МАМА\14.02.13\DSC042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018" r="3509" b="17256"/>
          <a:stretch>
            <a:fillRect/>
          </a:stretch>
        </p:blipFill>
        <p:spPr bwMode="auto">
          <a:xfrm>
            <a:off x="683568" y="2924944"/>
            <a:ext cx="3672408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Лёша\Desktop\МАМА\14.02.13\DSC042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9091" b="19337"/>
          <a:stretch>
            <a:fillRect/>
          </a:stretch>
        </p:blipFill>
        <p:spPr bwMode="auto">
          <a:xfrm>
            <a:off x="4860032" y="3068960"/>
            <a:ext cx="3600400" cy="2680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4681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136">
        <p14:ferris dir="l"/>
      </p:transition>
    </mc:Choice>
    <mc:Fallback>
      <p:transition spd="slow" advTm="51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474024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Физкультминутка</a:t>
            </a:r>
            <a:br>
              <a:rPr lang="ru-RU" dirty="0" smtClean="0"/>
            </a:br>
            <a:r>
              <a:rPr lang="ru-RU" sz="3100" dirty="0" smtClean="0"/>
              <a:t>«Ветер дует нам в лицо,</a:t>
            </a:r>
            <a:br>
              <a:rPr lang="ru-RU" sz="3100" dirty="0" smtClean="0"/>
            </a:br>
            <a:r>
              <a:rPr lang="ru-RU" sz="3100" dirty="0" smtClean="0"/>
              <a:t>Закачалось деревцо.</a:t>
            </a:r>
            <a:br>
              <a:rPr lang="ru-RU" sz="3100" dirty="0" smtClean="0"/>
            </a:br>
            <a:r>
              <a:rPr lang="ru-RU" sz="3100" dirty="0" smtClean="0"/>
              <a:t>Ветер тише ,тише, тише.</a:t>
            </a:r>
            <a:br>
              <a:rPr lang="ru-RU" sz="3100" dirty="0" smtClean="0"/>
            </a:br>
            <a:r>
              <a:rPr lang="ru-RU" sz="3100" dirty="0" smtClean="0"/>
              <a:t>Деревцо все выше, выше, выше!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924944"/>
            <a:ext cx="4038600" cy="32012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2924944"/>
            <a:ext cx="4038600" cy="32012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Лёша\Desktop\МАМА\14.02.13\DSC042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393" r="6763" b="16607"/>
          <a:stretch>
            <a:fillRect/>
          </a:stretch>
        </p:blipFill>
        <p:spPr bwMode="auto">
          <a:xfrm>
            <a:off x="755576" y="3140968"/>
            <a:ext cx="3528392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Лёша\Desktop\МАМА\14.02.13\DSC0425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32" b="14525"/>
          <a:stretch>
            <a:fillRect/>
          </a:stretch>
        </p:blipFill>
        <p:spPr bwMode="auto">
          <a:xfrm>
            <a:off x="4788024" y="3140968"/>
            <a:ext cx="3867334" cy="26642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54692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826">
        <p14:ferris dir="l"/>
      </p:transition>
    </mc:Choice>
    <mc:Fallback>
      <p:transition spd="slow" advTm="68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647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«Составь фигуру из счётных палочек»</a:t>
            </a:r>
            <a:br>
              <a:rPr lang="ru-RU" dirty="0" smtClean="0"/>
            </a:br>
            <a:r>
              <a:rPr lang="ru-RU" sz="3100" dirty="0" smtClean="0"/>
              <a:t>(Цель: Составляем образы из</a:t>
            </a:r>
            <a:br>
              <a:rPr lang="ru-RU" sz="3100" dirty="0" smtClean="0"/>
            </a:br>
            <a:r>
              <a:rPr lang="ru-RU" sz="3100" dirty="0" smtClean="0"/>
              <a:t>геометрических фигур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2924944"/>
            <a:ext cx="4038600" cy="32012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8200" y="2924944"/>
            <a:ext cx="4038600" cy="32012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Лёша\Desktop\МАМА\14.02.13\DSC042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172" r="6897" b="12700"/>
          <a:stretch>
            <a:fillRect/>
          </a:stretch>
        </p:blipFill>
        <p:spPr bwMode="auto">
          <a:xfrm>
            <a:off x="611560" y="3068960"/>
            <a:ext cx="3672408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Лёша\Desktop\МАМА\14.02.13\DSC042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618" b="13307"/>
          <a:stretch>
            <a:fillRect/>
          </a:stretch>
        </p:blipFill>
        <p:spPr bwMode="auto">
          <a:xfrm>
            <a:off x="4788024" y="3140968"/>
            <a:ext cx="3829681" cy="28603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9975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783">
        <p14:ferris dir="l"/>
      </p:transition>
    </mc:Choice>
    <mc:Fallback>
      <p:transition spd="slow" advTm="77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«Весёлые червячки»</a:t>
            </a:r>
            <a:br>
              <a:rPr lang="ru-RU" sz="5400" dirty="0" smtClean="0"/>
            </a:br>
            <a:r>
              <a:rPr lang="ru-RU" sz="3200" dirty="0" smtClean="0"/>
              <a:t>(Цель: Упражняться в счёте в пределах пяти)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068960"/>
            <a:ext cx="4038600" cy="30572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3068960"/>
            <a:ext cx="4038600" cy="30572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Лёша\Desktop\МАМА\14.02.13\DSC042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286" b="17528"/>
          <a:stretch>
            <a:fillRect/>
          </a:stretch>
        </p:blipFill>
        <p:spPr bwMode="auto">
          <a:xfrm>
            <a:off x="539552" y="3140968"/>
            <a:ext cx="3456384" cy="26703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Лёша\Desktop\МАМА\14.02.13\DSC0425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333" r="11667" b="15540"/>
          <a:stretch>
            <a:fillRect/>
          </a:stretch>
        </p:blipFill>
        <p:spPr bwMode="auto">
          <a:xfrm>
            <a:off x="4860032" y="3062932"/>
            <a:ext cx="3456384" cy="2742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12830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119">
        <p14:ferris dir="l"/>
      </p:transition>
    </mc:Choice>
    <mc:Fallback>
      <p:transition spd="slow" advTm="611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Эстафета</a:t>
            </a:r>
            <a:br>
              <a:rPr lang="ru-RU" dirty="0" smtClean="0"/>
            </a:br>
            <a:r>
              <a:rPr lang="ru-RU" sz="3600" dirty="0" smtClean="0"/>
              <a:t>(Цель: Работа в команде. Коллективное выполнение задачи.)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88024" y="2785657"/>
            <a:ext cx="4038600" cy="33452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2780928"/>
            <a:ext cx="4038600" cy="33452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Лёша\Desktop\МАМА\14.02.13\DSC042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645" b="17751"/>
          <a:stretch>
            <a:fillRect/>
          </a:stretch>
        </p:blipFill>
        <p:spPr bwMode="auto">
          <a:xfrm>
            <a:off x="323528" y="3140968"/>
            <a:ext cx="4031381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Лёша\Desktop\МАМА\14.02.13\DSC042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087" b="20147"/>
          <a:stretch>
            <a:fillRect/>
          </a:stretch>
        </p:blipFill>
        <p:spPr bwMode="auto">
          <a:xfrm>
            <a:off x="4932040" y="3140968"/>
            <a:ext cx="3224931" cy="25645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22622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672">
        <p14:ferris dir="l"/>
      </p:transition>
    </mc:Choice>
    <mc:Fallback>
      <p:transition spd="slow" advTm="76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112</TotalTime>
  <Words>95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Математический досуг</vt:lpstr>
      <vt:lpstr>Приглашаю всех детей И конечно всей гостей, В путь отправиться скорей! Ждут вас испытания, Сложные задания.</vt:lpstr>
      <vt:lpstr>« Отгадайка » Послушайте занимательные задачки (Цель: Учить детей правильно отвечать на поставленный вопрос)</vt:lpstr>
      <vt:lpstr>«Кто больше назовёт» (Цель: Формировать у детей образное представление предмета)</vt:lpstr>
      <vt:lpstr>«Волшебные картинки»   (Цель: Создавать образы на основе схематического изображения.)</vt:lpstr>
      <vt:lpstr>Физкультминутка «Ветер дует нам в лицо, Закачалось деревцо. Ветер тише ,тише, тише. Деревцо все выше, выше, выше!</vt:lpstr>
      <vt:lpstr>«Составь фигуру из счётных палочек» (Цель: Составляем образы из геометрических фигур)</vt:lpstr>
      <vt:lpstr>«Весёлые червячки» (Цель: Упражняться в счёте в пределах пяти)</vt:lpstr>
      <vt:lpstr>Эстафета (Цель: Работа в команде. Коллективное выполнение задачи.) 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досуг</dc:title>
  <dc:creator>Лёша</dc:creator>
  <cp:lastModifiedBy>Мироша</cp:lastModifiedBy>
  <cp:revision>16</cp:revision>
  <dcterms:created xsi:type="dcterms:W3CDTF">2013-02-03T17:24:57Z</dcterms:created>
  <dcterms:modified xsi:type="dcterms:W3CDTF">2014-10-10T16:39:55Z</dcterms:modified>
</cp:coreProperties>
</file>