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</p:sldMasterIdLst>
  <p:sldIdLst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076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885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151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570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302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11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843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561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811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929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2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689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65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449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675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032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450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42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872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692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186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4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32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61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34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823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020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309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496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010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61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825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9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540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957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101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092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924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709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27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33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672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478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82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09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102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340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703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379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422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952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24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031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082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372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086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258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472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059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61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906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437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5942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689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70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991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785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081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884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820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993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714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091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036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077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16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05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129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625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627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823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484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2174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91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4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25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15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20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80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00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66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48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65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30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42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9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60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45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81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86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76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63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65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36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11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72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5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8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06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82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84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81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81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78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62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82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79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6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11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72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807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47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59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49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6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4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07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427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8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4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97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98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91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27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974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59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867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537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7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279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624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640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698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063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31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762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99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868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765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9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084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497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428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84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450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33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747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43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553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668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6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221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906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660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585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534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53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078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788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515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743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1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1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4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4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7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5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0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2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4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9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42B-1C3E-4AAC-9C0E-F6F4C41AD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D4F8-36EA-416F-9701-AD14E2870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4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9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3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32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0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9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7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62250"/>
      </p:ext>
    </p:extLst>
  </p:cSld>
  <p:clrMapOvr>
    <a:masterClrMapping/>
  </p:clrMapOvr>
</p:sld>
</file>

<file path=ppt/theme/theme1.xml><?xml version="1.0" encoding="utf-8"?>
<a:theme xmlns:a="http://schemas.openxmlformats.org/drawingml/2006/main" name="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Азбука-раскрас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Азбука-раскраска 1</vt:lpstr>
      <vt:lpstr>1_Азбука-раскраска 1</vt:lpstr>
      <vt:lpstr>2_Азбука-раскраска 1</vt:lpstr>
      <vt:lpstr>3_Азбука-раскраска 1</vt:lpstr>
      <vt:lpstr>4_Азбука-раскраска 1</vt:lpstr>
      <vt:lpstr>5_Азбука-раскраска 1</vt:lpstr>
      <vt:lpstr>6_Азбука-раскраска 1</vt:lpstr>
      <vt:lpstr>7_Азбука-раскраска 1</vt:lpstr>
      <vt:lpstr>8_Азбука-раскраска 1</vt:lpstr>
      <vt:lpstr>9_Азбука-раскраска 1</vt:lpstr>
      <vt:lpstr>10_Азбука-раскраска 1</vt:lpstr>
      <vt:lpstr>11_Азбука-раскраска 1</vt:lpstr>
      <vt:lpstr>12_Азбука-раскраска 1</vt:lpstr>
      <vt:lpstr>13_Азбука-раскраска 1</vt:lpstr>
      <vt:lpstr>14_Азбука-раскраска 1</vt:lpstr>
      <vt:lpstr>15_Азбука-раскраска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</dc:creator>
  <cp:lastModifiedBy>Ната</cp:lastModifiedBy>
  <cp:revision>1</cp:revision>
  <dcterms:created xsi:type="dcterms:W3CDTF">2015-02-11T20:07:24Z</dcterms:created>
  <dcterms:modified xsi:type="dcterms:W3CDTF">2015-02-11T20:14:15Z</dcterms:modified>
</cp:coreProperties>
</file>