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Азбука-раскраска 1</Template>
  <TotalTime>8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Азбука-раскраска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</dc:creator>
  <cp:lastModifiedBy>Ната</cp:lastModifiedBy>
  <cp:revision>1</cp:revision>
  <dcterms:created xsi:type="dcterms:W3CDTF">2015-02-11T20:05:36Z</dcterms:created>
  <dcterms:modified xsi:type="dcterms:W3CDTF">2015-02-11T20:13:45Z</dcterms:modified>
</cp:coreProperties>
</file>