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2" r:id="rId10"/>
    <p:sldId id="271" r:id="rId11"/>
    <p:sldId id="272" r:id="rId12"/>
    <p:sldId id="267" r:id="rId13"/>
    <p:sldId id="265" r:id="rId14"/>
    <p:sldId id="266" r:id="rId15"/>
    <p:sldId id="269" r:id="rId16"/>
    <p:sldId id="270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50" d="100"/>
          <a:sy n="50" d="100"/>
        </p:scale>
        <p:origin x="-81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536504" cy="62639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5138028"/>
            <a:ext cx="2334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ГРУППА №15 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83480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5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3" y="928670"/>
            <a:ext cx="6286512" cy="4714884"/>
          </a:xfrm>
          <a:prstGeom prst="rect">
            <a:avLst/>
          </a:prstGeom>
        </p:spPr>
      </p:pic>
      <p:pic>
        <p:nvPicPr>
          <p:cNvPr id="5" name="Рисунок 4" descr="IMG_05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95748" y="0"/>
            <a:ext cx="4848253" cy="3636190"/>
          </a:xfrm>
          <a:prstGeom prst="rect">
            <a:avLst/>
          </a:prstGeom>
        </p:spPr>
      </p:pic>
      <p:pic>
        <p:nvPicPr>
          <p:cNvPr id="6" name="Рисунок 5" descr="IMG_05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143248"/>
            <a:ext cx="4953000" cy="3714751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4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3129000"/>
            <a:ext cx="4971999" cy="3729000"/>
          </a:xfrm>
          <a:prstGeom prst="rect">
            <a:avLst/>
          </a:prstGeom>
        </p:spPr>
      </p:pic>
      <p:pic>
        <p:nvPicPr>
          <p:cNvPr id="5" name="Рисунок 4" descr="IMG_05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00232" y="1428736"/>
            <a:ext cx="4971999" cy="3729000"/>
          </a:xfrm>
          <a:prstGeom prst="rect">
            <a:avLst/>
          </a:prstGeom>
        </p:spPr>
      </p:pic>
      <p:pic>
        <p:nvPicPr>
          <p:cNvPr id="6" name="Рисунок 5" descr="IMG_05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72001" y="0"/>
            <a:ext cx="4971999" cy="3729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3"/>
            <a:ext cx="4098032" cy="3073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78" y="144016"/>
            <a:ext cx="2895786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84768"/>
            <a:ext cx="2664297" cy="3552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02198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23214"/>
            <a:ext cx="4149840" cy="3118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44" y="471296"/>
            <a:ext cx="4047744" cy="3029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4664"/>
            <a:ext cx="4133433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818773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8667"/>
            <a:ext cx="4680520" cy="6240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2" y="428933"/>
            <a:ext cx="4061016" cy="3045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72" y="3695606"/>
            <a:ext cx="4061016" cy="3045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486953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" y="50983"/>
            <a:ext cx="5368118" cy="4026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27016"/>
            <a:ext cx="4640239" cy="34801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009123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" y="112237"/>
            <a:ext cx="4614372" cy="3460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41732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34888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296449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3531357"/>
            <a:ext cx="4325864" cy="32784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8" y="126243"/>
            <a:ext cx="4339034" cy="3254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12595"/>
            <a:ext cx="4325864" cy="3244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8" y="3531357"/>
            <a:ext cx="4339034" cy="3254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5603581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1000"/>
            <a:ext cx="3312368" cy="4296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15047"/>
            <a:ext cx="3369568" cy="4366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65622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634"/>
            <a:ext cx="5352595" cy="4014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14755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02358"/>
            <a:ext cx="4303594" cy="3227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28" y="102358"/>
            <a:ext cx="4303594" cy="3227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85" y="3498507"/>
            <a:ext cx="4462818" cy="3314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916962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8940"/>
            <a:ext cx="5112568" cy="3834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4" y="218364"/>
            <a:ext cx="4822195" cy="3616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848927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45" y="3224284"/>
            <a:ext cx="4689446" cy="35170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096446" cy="3822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964640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850498"/>
            <a:ext cx="5187827" cy="3890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9" y="109182"/>
            <a:ext cx="4810466" cy="360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663221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4242363" cy="31817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49472"/>
            <a:ext cx="4389195" cy="3291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134632"/>
            <a:ext cx="4296478" cy="32223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100561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68</TotalTime>
  <Words>6</Words>
  <Application>Microsoft Office PowerPoint</Application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Admin</cp:lastModifiedBy>
  <cp:revision>10</cp:revision>
  <dcterms:created xsi:type="dcterms:W3CDTF">2014-05-14T13:52:34Z</dcterms:created>
  <dcterms:modified xsi:type="dcterms:W3CDTF">2015-02-12T01:02:34Z</dcterms:modified>
</cp:coreProperties>
</file>