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A30B-5F63-4C98-ABFB-FD6F1DDCFB4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7E41-1879-4833-9300-BABEF3F9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539552" y="1196752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МАТЕМАТИКА.</a:t>
            </a:r>
            <a:endParaRPr lang="ru-RU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2080" y="486916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Степанова Г.С., воспитатель МКОУ «Карцовская ООШ» Калужская область, Дзержинский район, д. </a:t>
            </a:r>
            <a:r>
              <a:rPr lang="ru-RU" smtClean="0"/>
              <a:t>Карцово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5-tub-ru.yandex.net/i?id=245359060-45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6408712" cy="633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im7-tub-ru.yandex.net/i?id=43245320-32-72&amp;n=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7" y="332656"/>
            <a:ext cx="2670297" cy="209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im7-tub-ru.yandex.net/i?id=43245320-32-72&amp;n=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6055" y="1309045"/>
            <a:ext cx="2670297" cy="209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7-tub-ru.yandex.net/i?id=43245320-32-72&amp;n=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6087" y="3068960"/>
            <a:ext cx="2670297" cy="209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81893 0.00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5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7568" y="12485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59968" y="14009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12368" y="15533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64768" y="17057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17168" y="18581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69568" y="20105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21968" y="21629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74368" y="23153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26768" y="24677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79168" y="26201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31568" y="27725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3968" y="29249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36368" y="30773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88768" y="32297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41168" y="33821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93568" y="35345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45968" y="36869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98368" y="38393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50768" y="39917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3168" y="41441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55568" y="4296544"/>
            <a:ext cx="3551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petuh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96752" y="3789040"/>
            <a:ext cx="1391352" cy="1497724"/>
          </a:xfrm>
          <a:prstGeom prst="rect">
            <a:avLst/>
          </a:prstGeom>
        </p:spPr>
      </p:pic>
      <p:pic>
        <p:nvPicPr>
          <p:cNvPr id="24" name="Рисунок 23" descr="petuh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453136" y="2158008"/>
            <a:ext cx="1356738" cy="1460464"/>
          </a:xfrm>
          <a:prstGeom prst="rect">
            <a:avLst/>
          </a:prstGeom>
        </p:spPr>
      </p:pic>
      <p:pic>
        <p:nvPicPr>
          <p:cNvPr id="25" name="Рисунок 24" descr="petuh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029200" y="2950096"/>
            <a:ext cx="1356738" cy="1460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51445E-7 C 0.00434 -0.00162 0.00816 -0.00347 0.01215 -0.00463 C 0.01649 -0.00555 0.02083 -0.00555 0.025 -0.00671 C 0.0283 -0.00763 0.03038 -0.00971 0.03385 -0.0111 C 0.03715 -0.01202 0.04028 -0.01249 0.0434 -0.01318 C 0.06441 -0.02335 0.07743 -0.03607 0.09861 -0.04601 C 0.11962 -0.05595 0.12621 -0.07006 0.15121 -0.07422 C 0.16788 -0.08046 0.18715 -0.0948 0.20312 -0.09827 C 0.22916 -0.11699 0.24496 -0.14289 0.27691 -0.15723 C 0.28316 -0.16416 0.29132 -0.16671 0.29826 -0.17272 C 0.30486 -0.17804 0.31007 -0.18428 0.31649 -0.19006 C 0.32743 -0.19977 0.32187 -0.18844 0.33802 -0.20532 C 0.35243 -0.22058 0.34427 -0.21549 0.35972 -0.22289 C 0.36927 -0.23306 0.37361 -0.24023 0.39045 -0.24463 C 0.39705 -0.2578 0.41146 -0.26728 0.4276 -0.27538 C 0.4408 -0.28925 0.4585 -0.30035 0.47969 -0.30775 C 0.48941 -0.31792 0.49687 -0.32509 0.50746 -0.33387 C 0.51909 -0.34358 0.525 -0.35538 0.53837 -0.36439 C 0.54184 -0.37202 0.54896 -0.37503 0.55382 -0.38173 " pathEditMode="relative" rAng="0" ptsTypes="ffffffffffff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9144000" y="1797795"/>
            <a:ext cx="3555982" cy="5060205"/>
            <a:chOff x="3131841" y="1988839"/>
            <a:chExt cx="3555982" cy="5060205"/>
          </a:xfrm>
        </p:grpSpPr>
        <p:pic>
          <p:nvPicPr>
            <p:cNvPr id="2" name="Рисунок 1" descr="818044126965105536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31841" y="1988839"/>
              <a:ext cx="3555982" cy="5060205"/>
            </a:xfrm>
            <a:prstGeom prst="rect">
              <a:avLst/>
            </a:prstGeom>
          </p:spPr>
        </p:pic>
        <p:pic>
          <p:nvPicPr>
            <p:cNvPr id="5" name="Рисунок 4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364088" y="2996952"/>
              <a:ext cx="1008112" cy="699918"/>
            </a:xfrm>
            <a:prstGeom prst="rect">
              <a:avLst/>
            </a:prstGeom>
          </p:spPr>
        </p:pic>
        <p:pic>
          <p:nvPicPr>
            <p:cNvPr id="6" name="Рисунок 5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48064" y="2492896"/>
              <a:ext cx="1008112" cy="699918"/>
            </a:xfrm>
            <a:prstGeom prst="rect">
              <a:avLst/>
            </a:prstGeom>
          </p:spPr>
        </p:pic>
        <p:pic>
          <p:nvPicPr>
            <p:cNvPr id="7" name="Рисунок 6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44008" y="2132856"/>
              <a:ext cx="1008112" cy="699918"/>
            </a:xfrm>
            <a:prstGeom prst="rect">
              <a:avLst/>
            </a:prstGeom>
          </p:spPr>
        </p:pic>
      </p:grpSp>
      <p:pic>
        <p:nvPicPr>
          <p:cNvPr id="10" name="Рисунок 9" descr="69537782_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3420888" y="3284984"/>
            <a:ext cx="3600400" cy="2907189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4139952" y="1797795"/>
            <a:ext cx="3555982" cy="5060205"/>
            <a:chOff x="2267744" y="980728"/>
            <a:chExt cx="3555982" cy="5060205"/>
          </a:xfrm>
        </p:grpSpPr>
        <p:pic>
          <p:nvPicPr>
            <p:cNvPr id="12" name="Рисунок 11" descr="818044126965105536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67744" y="980728"/>
              <a:ext cx="3555982" cy="5060205"/>
            </a:xfrm>
            <a:prstGeom prst="rect">
              <a:avLst/>
            </a:prstGeom>
          </p:spPr>
        </p:pic>
        <p:pic>
          <p:nvPicPr>
            <p:cNvPr id="13" name="Рисунок 12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71800" y="3717032"/>
              <a:ext cx="1008112" cy="699918"/>
            </a:xfrm>
            <a:prstGeom prst="rect">
              <a:avLst/>
            </a:prstGeom>
          </p:spPr>
        </p:pic>
        <p:pic>
          <p:nvPicPr>
            <p:cNvPr id="14" name="Рисунок 13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3967" y="1484785"/>
              <a:ext cx="1008112" cy="699918"/>
            </a:xfrm>
            <a:prstGeom prst="rect">
              <a:avLst/>
            </a:prstGeom>
          </p:spPr>
        </p:pic>
        <p:pic>
          <p:nvPicPr>
            <p:cNvPr id="15" name="Рисунок 14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79911" y="1124745"/>
              <a:ext cx="1008112" cy="699918"/>
            </a:xfrm>
            <a:prstGeom prst="rect">
              <a:avLst/>
            </a:prstGeom>
          </p:spPr>
        </p:pic>
      </p:grpSp>
      <p:grpSp>
        <p:nvGrpSpPr>
          <p:cNvPr id="16" name="Группа 15"/>
          <p:cNvGrpSpPr/>
          <p:nvPr/>
        </p:nvGrpSpPr>
        <p:grpSpPr>
          <a:xfrm>
            <a:off x="4139952" y="1797795"/>
            <a:ext cx="3555982" cy="5060205"/>
            <a:chOff x="2267744" y="980728"/>
            <a:chExt cx="3555982" cy="5060205"/>
          </a:xfrm>
        </p:grpSpPr>
        <p:pic>
          <p:nvPicPr>
            <p:cNvPr id="17" name="Рисунок 16" descr="818044126965105536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67744" y="980728"/>
              <a:ext cx="3555982" cy="5060205"/>
            </a:xfrm>
            <a:prstGeom prst="rect">
              <a:avLst/>
            </a:prstGeom>
          </p:spPr>
        </p:pic>
        <p:pic>
          <p:nvPicPr>
            <p:cNvPr id="18" name="Рисунок 17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3967" y="1484785"/>
              <a:ext cx="1008112" cy="699918"/>
            </a:xfrm>
            <a:prstGeom prst="rect">
              <a:avLst/>
            </a:prstGeom>
          </p:spPr>
        </p:pic>
        <p:pic>
          <p:nvPicPr>
            <p:cNvPr id="19" name="Рисунок 18" descr="633cb48baff4ef6482208b9167d4b2602ac3a4a8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79911" y="1124745"/>
              <a:ext cx="1008112" cy="699918"/>
            </a:xfrm>
            <a:prstGeom prst="rect">
              <a:avLst/>
            </a:prstGeom>
          </p:spPr>
        </p:pic>
      </p:grpSp>
      <p:pic>
        <p:nvPicPr>
          <p:cNvPr id="20" name="Рисунок 19" descr="633cb48baff4ef6482208b9167d4b2602ac3a4a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736" y="4653136"/>
            <a:ext cx="1008112" cy="699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9.82659E-7 C -0.00729 0.00162 -0.01493 0.00185 -0.02187 0.00416 C -0.0243 0.00509 -0.02604 0.00763 -0.02847 0.00855 C -0.03697 0.01225 -0.04756 0.01503 -0.05694 0.01688 C -0.06441 0.02035 -0.07135 0.02312 -0.07899 0.02543 C -0.09427 0.03514 -0.075 0.02405 -0.09652 0.03168 C -0.09895 0.0326 -0.10069 0.03491 -0.10312 0.03584 C -0.10937 0.03815 -0.11631 0.03861 -0.12309 0.04023 C -0.16961 0.03653 -0.21475 0.02266 -0.26128 0.01896 C -0.27743 0.01503 -0.28802 0.01225 -0.30503 0.01063 C -0.32621 0.00416 -0.34913 0.00347 -0.371 9.82659E-7 C -0.3868 -0.00509 -0.3934 -0.00647 -0.41041 -0.00856 C -0.4309 -0.00763 -0.45347 -0.00416 -0.47395 -0.00416 " pathEditMode="relative" rAng="0" ptsTypes="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05556E-6 -1.44509E-6 C 0.00313 -0.00069 0.0066 -0.00046 0.00955 -0.00208 C 0.01094 -0.00277 0.01129 -0.00554 0.01268 -0.00647 C 0.01459 -0.00786 0.01702 -0.00763 0.0191 -0.00855 C 0.03386 -0.01433 0.04827 -0.0208 0.06355 -0.02335 C 0.08646 -0.02265 0.1191 -0.01757 0.14445 -0.02127 C 0.16355 -0.02959 0.1507 -0.0252 0.18421 -0.02751 C 0.19914 -0.03144 0.21007 -0.03121 0.22553 -0.02959 C 0.23629 -0.02011 0.23126 -0.02289 0.23976 -0.01919 C 0.24428 -0.01294 0.24792 -0.01294 0.254 -0.01063 C 0.25712 -0.00947 0.26042 -0.00786 0.26355 -0.00647 C 0.26511 -0.00578 0.26823 -0.00439 0.26823 -0.00439 " pathEditMode="relative" ptsTypes="fffffffffff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33cb48baff4ef6482208b9167d4b2602ac3a4a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869160"/>
            <a:ext cx="1008112" cy="699918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2267744" y="980728"/>
            <a:ext cx="3555982" cy="5060205"/>
            <a:chOff x="2267744" y="980728"/>
            <a:chExt cx="3555982" cy="5060205"/>
          </a:xfrm>
        </p:grpSpPr>
        <p:pic>
          <p:nvPicPr>
            <p:cNvPr id="3" name="Рисунок 2" descr="818044126965105536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67744" y="980728"/>
              <a:ext cx="3555982" cy="5060205"/>
            </a:xfrm>
            <a:prstGeom prst="rect">
              <a:avLst/>
            </a:prstGeom>
          </p:spPr>
        </p:pic>
        <p:pic>
          <p:nvPicPr>
            <p:cNvPr id="5" name="Рисунок 4" descr="633cb48baff4ef6482208b9167d4b2602ac3a4a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3967" y="1484785"/>
              <a:ext cx="1008112" cy="699918"/>
            </a:xfrm>
            <a:prstGeom prst="rect">
              <a:avLst/>
            </a:prstGeom>
          </p:spPr>
        </p:pic>
        <p:pic>
          <p:nvPicPr>
            <p:cNvPr id="6" name="Рисунок 5" descr="633cb48baff4ef6482208b9167d4b2602ac3a4a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79911" y="1124745"/>
              <a:ext cx="1008112" cy="69991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5</cp:revision>
  <dcterms:created xsi:type="dcterms:W3CDTF">2014-05-30T04:54:24Z</dcterms:created>
  <dcterms:modified xsi:type="dcterms:W3CDTF">2014-09-24T10:20:36Z</dcterms:modified>
</cp:coreProperties>
</file>