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0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3B427-0E4D-493B-8CC2-8BB49B15DA04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F17F9-540B-4EBD-9137-E9178DABE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9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Увеличить картинку. Заменить на движущиеся из первых </a:t>
            </a:r>
            <a:r>
              <a:rPr lang="ru-RU" smtClean="0"/>
              <a:t>слайдов. На </a:t>
            </a:r>
            <a:r>
              <a:rPr lang="ru-RU" dirty="0" smtClean="0"/>
              <a:t>этот слайд поставить музыку « Мой ласковый и нежный зверь», анимацию- плавное удаление каждого героя.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F17F9-540B-4EBD-9137-E9178DABE17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44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81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55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37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03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31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270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00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75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78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0901-DB8A-4852-BBAF-B08B501276CE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00C3-1646-4242-BBCB-C6FC3944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3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03D4A8"/>
            </a:gs>
            <a:gs pos="99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10901-DB8A-4852-BBAF-B08B501276CE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000C3-1646-4242-BBCB-C6FC3944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95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32348"/>
            <a:ext cx="5835253" cy="442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429000"/>
            <a:ext cx="3057525" cy="35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1374</TotalTime>
  <Words>29</Words>
  <Application>Microsoft Office PowerPoint</Application>
  <PresentationFormat>Экран (4:3)</PresentationFormat>
  <Paragraphs>2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75</cp:revision>
  <dcterms:created xsi:type="dcterms:W3CDTF">2014-09-20T03:51:29Z</dcterms:created>
  <dcterms:modified xsi:type="dcterms:W3CDTF">2014-09-27T15:15:38Z</dcterms:modified>
</cp:coreProperties>
</file>