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3B427-0E4D-493B-8CC2-8BB49B15DA04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F17F9-540B-4EBD-9137-E9178DABE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95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81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55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37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03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31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27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00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75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78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3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03D4A8"/>
            </a:gs>
            <a:gs pos="99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95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Администратор\Рабочий стол\19298110314ae0b8e351e4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94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019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1369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Elena</cp:lastModifiedBy>
  <cp:revision>68</cp:revision>
  <dcterms:created xsi:type="dcterms:W3CDTF">2014-09-20T03:51:29Z</dcterms:created>
  <dcterms:modified xsi:type="dcterms:W3CDTF">2014-09-27T14:22:33Z</dcterms:modified>
</cp:coreProperties>
</file>