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B427-0E4D-493B-8CC2-8BB49B15DA04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17F9-540B-4EBD-9137-E9178DABE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7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3D4A8"/>
            </a:gs>
            <a:gs pos="99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0901-DB8A-4852-BBAF-B08B501276CE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estanimationgif.com/gallery/files/full/animacija_dlja_detej/15561c7c437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5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animashki.mirfentazy.ru/images/stories/skazki/rus-nar/ivan-carevi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0812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Elena\Desktop\ПСИХОЛОГИЯ\Презентации на кл. час\анимашки\Cartoon Animals\AN1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1440160" cy="1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Elena\Desktop\ПСИХОЛОГИЯ\Презентации на кл. час\анимашки\Cartoon Animals\AN53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872206" cy="25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32" y="40466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яркое встает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в саду поет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просыпаются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садик собираются.</a:t>
            </a:r>
          </a:p>
          <a:p>
            <a:r>
              <a:rPr lang="ru-RU" dirty="0" smtClean="0"/>
              <a:t>          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532" y="3861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 небе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светит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мы идем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весело поем!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gifdom.ru/_ph/34/2/9899216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83" y="260648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etki.webiren.com/wp-content/uploads/2013/03/%D0%97%D0%B0%D1%85%D0%B2%D0%B0%D1%8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98" y="3567082"/>
            <a:ext cx="3996711" cy="3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1366</TotalTime>
  <Words>28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67</cp:revision>
  <dcterms:created xsi:type="dcterms:W3CDTF">2014-09-20T03:51:29Z</dcterms:created>
  <dcterms:modified xsi:type="dcterms:W3CDTF">2014-09-27T14:19:11Z</dcterms:modified>
</cp:coreProperties>
</file>