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3B427-0E4D-493B-8CC2-8BB49B15DA04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F17F9-540B-4EBD-9137-E9178DABE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95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81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55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37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03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31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27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00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75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78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3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03D4A8"/>
            </a:gs>
            <a:gs pos="99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10901-DB8A-4852-BBAF-B08B501276CE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000C3-1646-4242-BBCB-C6FC3944B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95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6157" y="26064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http://mirgif.com/raznoe/2/Landscap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http://smayli.ru/data/smiles/multyashki-137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901" y="2996952"/>
            <a:ext cx="1861170" cy="285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animashki.mirfentazy.ru/images/stories/skazki/rus-nar/ivan-carevich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82" y="1622432"/>
            <a:ext cx="2081212" cy="517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http://smayli.ru/data/smiles/multyashki-1341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878" y="4426875"/>
            <a:ext cx="6492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991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1366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Elena</cp:lastModifiedBy>
  <cp:revision>69</cp:revision>
  <dcterms:created xsi:type="dcterms:W3CDTF">2014-09-20T03:51:29Z</dcterms:created>
  <dcterms:modified xsi:type="dcterms:W3CDTF">2014-09-27T14:16:34Z</dcterms:modified>
</cp:coreProperties>
</file>