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4" r:id="rId3"/>
    <p:sldId id="257" r:id="rId4"/>
    <p:sldId id="297" r:id="rId5"/>
    <p:sldId id="260" r:id="rId6"/>
    <p:sldId id="261" r:id="rId7"/>
    <p:sldId id="262" r:id="rId8"/>
    <p:sldId id="264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3B427-0E4D-493B-8CC2-8BB49B15DA04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F17F9-540B-4EBD-9137-E9178DABE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F17F9-540B-4EBD-9137-E9178DABE17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7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1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5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7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3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1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7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0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5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8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03D4A8"/>
            </a:gs>
            <a:gs pos="99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5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lena\Desktop\фоны\CL-09_1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5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25144"/>
            <a:ext cx="36210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980728"/>
            <a:ext cx="74512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accent4">
                    <a:lumMod val="75000"/>
                  </a:schemeClr>
                </a:solidFill>
                <a:latin typeface="Franklin Gothic Medium Cond" panose="020B0606030402020204" pitchFamily="34" charset="0"/>
                <a:ea typeface="Gungsuh" panose="02030600000101010101" pitchFamily="18" charset="-127"/>
                <a:cs typeface="FrankRuehl" panose="020E0503060101010101" pitchFamily="34" charset="-79"/>
              </a:rPr>
              <a:t>ПУТЕШЕСТВИЕ </a:t>
            </a:r>
          </a:p>
          <a:p>
            <a:pPr algn="ctr"/>
            <a:r>
              <a:rPr lang="ru-RU" sz="9600" dirty="0" smtClean="0">
                <a:solidFill>
                  <a:schemeClr val="accent4">
                    <a:lumMod val="75000"/>
                  </a:schemeClr>
                </a:solidFill>
                <a:latin typeface="Franklin Gothic Medium Cond" panose="020B0606030402020204" pitchFamily="34" charset="0"/>
                <a:ea typeface="Gungsuh" panose="02030600000101010101" pitchFamily="18" charset="-127"/>
                <a:cs typeface="FrankRuehl" panose="020E0503060101010101" pitchFamily="34" charset="-79"/>
              </a:rPr>
              <a:t>ПО СКАЗКЕ</a:t>
            </a:r>
            <a:endParaRPr lang="ru-RU" sz="9600" dirty="0">
              <a:solidFill>
                <a:schemeClr val="accent4">
                  <a:lumMod val="75000"/>
                </a:schemeClr>
              </a:solidFill>
              <a:latin typeface="Franklin Gothic Medium Cond" panose="020B0606030402020204" pitchFamily="34" charset="0"/>
              <a:ea typeface="Gungsuh" panose="02030600000101010101" pitchFamily="18" charset="-127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24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ntasyflash.ru/anime/kartina/image/kartina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ntasyflash.ru/anime/kartina/image/kartina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5" y="-2052"/>
            <a:ext cx="9164195" cy="686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animashki.mirfentazy.ru/images/stories/skazki/prints-lyagushonok/print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096344" cy="446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animashki.mirfentazy.ru/images/stories/skazki/prinsses/printsessa_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895352" cy="489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76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ntasyflash.ru/anime/kartina/image/kartina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nimashki.mirfentazy.ru/images/stories/skazki/prints-lyagushonok/prints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032448" cy="641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9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61576"/>
            <a:ext cx="7477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Вышла погулять  в сад царевна,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прилетел злой волшебник, и унес её.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animaciigif.ru/_ph/24/2/6058449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7" y="1102999"/>
            <a:ext cx="4316945" cy="54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smayli.ru/data/smiles/multyashki-145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86" y="2060848"/>
            <a:ext cx="4605837" cy="391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animashki.mirfentazy.ru/images/stories/skazki/prinsses/printsessa_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379" y="2116832"/>
            <a:ext cx="4895352" cy="489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5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animashki.mirfentazy.ru/images/stories/skazki/rus-nar/ivan-carevic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71" y="1671144"/>
            <a:ext cx="2081212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2385"/>
            <a:ext cx="72096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пошел Иван – царевич искать её.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идет, два идет, 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" descr="C:\Users\Elena\Desktop\ПСИХОЛОГИЯ\Презентации на кл. час\анимации\430e2f8ed3f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1" y="400070"/>
            <a:ext cx="4896544" cy="29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ttp://smayli.ru/data/smiles/rasteniya-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03" y="-10554"/>
            <a:ext cx="6203343" cy="684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ПСИХОЛОГИЯ\Презентации на кл. час\анимации\45108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4897437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7827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к избушке на курьих ножках.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animashki.mirfentazy.ru/images/stories/skazki/rus-nar/rus-nar-skazka-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16653"/>
            <a:ext cx="3418481" cy="38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priroda.inc.ru/animation/drevo/boom0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980728"/>
            <a:ext cx="4850319" cy="66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717" y="0"/>
            <a:ext cx="862511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 Иван Царевич про свою беду. </a:t>
            </a:r>
          </a:p>
          <a:p>
            <a:pPr algn="ctr">
              <a:spcBef>
                <a:spcPct val="0"/>
              </a:spcBef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Баба Яга обещала помочь,</a:t>
            </a:r>
          </a:p>
          <a:p>
            <a:pPr algn="ctr">
              <a:spcBef>
                <a:spcPct val="0"/>
              </a:spcBef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Иван Царевич поможет ей собрать урожай</a:t>
            </a:r>
          </a:p>
          <a:p>
            <a:pPr algn="ctr">
              <a:spcBef>
                <a:spcPct val="0"/>
              </a:spcBef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корзинку.</a:t>
            </a:r>
          </a:p>
        </p:txBody>
      </p:sp>
      <p:pic>
        <p:nvPicPr>
          <p:cNvPr id="3" name="Picture 6" descr="http://animashki.mirfentazy.ru/images/stories/skazki/rus-nar/ivan-carevic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7339"/>
            <a:ext cx="2081212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animashki.mirfentazy.ru/images/stories/skazki/rus-nar/rus-nar-skazka-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39"/>
            <a:ext cx="3994545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-fotki.yandex.ru/get/9252/112424586.7e2/0_c39ce_b73523b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37514"/>
            <a:ext cx="3204258" cy="29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http://vastland.ru/wp-content/uploads/Dekorativny-j-ogorod-2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img-fotki.yandex.ru/get/4124/16969765.dd/0_6f383_76b36aa2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9360"/>
            <a:ext cx="2007849" cy="185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C:\Users\Elena\Desktop\000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33" y="1196752"/>
            <a:ext cx="2460845" cy="24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img-fotki.yandex.ru/get/9165/16969765.189/0_7cf4c_6db8f42d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78" y="567010"/>
            <a:ext cx="1192424" cy="218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img-fotki.yandex.ru/get/6714/16969765.189/0_7cf45_810be1cc_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3708">
            <a:off x="5576598" y="420160"/>
            <a:ext cx="1983522" cy="23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http://lenagold.narod.ru/fon/clipart/o/ogur/ogur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2556">
            <a:off x="7059919" y="1843637"/>
            <a:ext cx="2316401" cy="116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1368</TotalTime>
  <Words>65</Words>
  <Application>Microsoft Office PowerPoint</Application>
  <PresentationFormat>Экран (4:3)</PresentationFormat>
  <Paragraphs>12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64</cp:revision>
  <dcterms:created xsi:type="dcterms:W3CDTF">2014-09-20T03:51:29Z</dcterms:created>
  <dcterms:modified xsi:type="dcterms:W3CDTF">2014-09-27T14:05:18Z</dcterms:modified>
</cp:coreProperties>
</file>