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Из чего наш мир состоит? Из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Ещё дубок.jpg"/>
          <p:cNvPicPr>
            <a:picLocks noChangeAspect="1"/>
          </p:cNvPicPr>
          <p:nvPr/>
        </p:nvPicPr>
        <p:blipFill>
          <a:blip r:embed="rId3" cstate="screen"/>
          <a:srcRect r="-535"/>
          <a:stretch>
            <a:fillRect/>
          </a:stretch>
        </p:blipFill>
        <p:spPr>
          <a:xfrm>
            <a:off x="971600" y="620688"/>
            <a:ext cx="7416824" cy="52982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60032" y="980728"/>
            <a:ext cx="36724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Из дубка, что в поле  стоит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692696"/>
            <a:ext cx="64807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Из чего наш мир состоит?</a:t>
            </a: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ерих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611560" y="764704"/>
            <a:ext cx="8111381" cy="5256584"/>
          </a:xfrm>
        </p:spPr>
      </p:pic>
      <p:sp>
        <p:nvSpPr>
          <p:cNvPr id="6" name="Прямоугольник 5"/>
          <p:cNvSpPr/>
          <p:nvPr/>
        </p:nvSpPr>
        <p:spPr>
          <a:xfrm>
            <a:off x="755576" y="908720"/>
            <a:ext cx="79208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Из высоких гор с сединой </a:t>
            </a:r>
            <a:b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                         И ещё, и ещё —</a:t>
            </a:r>
          </a:p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из меня с тобой!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Из мальчиков и девочек, </a:t>
            </a:r>
            <a:br>
              <a:rPr lang="ru-RU" dirty="0" smtClean="0"/>
            </a:br>
            <a:r>
              <a:rPr lang="ru-RU" dirty="0" smtClean="0"/>
              <a:t>Из книжек и затей, </a:t>
            </a:r>
            <a:br>
              <a:rPr lang="ru-RU" dirty="0" smtClean="0"/>
            </a:br>
            <a:r>
              <a:rPr lang="ru-RU" dirty="0" smtClean="0"/>
              <a:t>А главное, а главное – </a:t>
            </a:r>
            <a:br>
              <a:rPr lang="ru-RU" dirty="0" smtClean="0"/>
            </a:br>
            <a:r>
              <a:rPr lang="ru-RU" dirty="0" smtClean="0"/>
              <a:t>Из взрослых и детей.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Мы с тобой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395536" y="260648"/>
            <a:ext cx="8280920" cy="6376082"/>
          </a:xfrm>
          <a:blipFill>
            <a:blip r:embed="rId2" cstate="screen"/>
            <a:tile tx="0" ty="0" sx="100000" sy="100000" flip="none" algn="tl"/>
          </a:blipFill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                </a:t>
            </a: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  <a:t>Из мальчиков и девочек, </a:t>
            </a:r>
            <a:b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  <a:t>               Из книжек и затей, </a:t>
            </a:r>
            <a:b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  <a:t>А главное, а главное – </a:t>
            </a:r>
            <a:b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  <a:t>Из взрослых и детей.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пирамида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11960" y="3068960"/>
            <a:ext cx="4674096" cy="3505572"/>
          </a:xfrm>
          <a:prstGeom prst="rect">
            <a:avLst/>
          </a:prstGeom>
        </p:spPr>
      </p:pic>
      <p:pic>
        <p:nvPicPr>
          <p:cNvPr id="5" name="Рисунок 4" descr="Сугробы1.jpe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95536" y="404664"/>
            <a:ext cx="4294584" cy="32209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88024" y="548680"/>
            <a:ext cx="4355976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400" dirty="0" smtClean="0">
                <a:solidFill>
                  <a:prstClr val="black"/>
                </a:solidFill>
              </a:rPr>
              <a:t>Из чего наш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4400" dirty="0" smtClean="0">
                <a:solidFill>
                  <a:prstClr val="black"/>
                </a:solidFill>
              </a:rPr>
              <a:t>     мир состоит? </a:t>
            </a:r>
            <a:br>
              <a:rPr lang="ru-RU" sz="4400" dirty="0" smtClean="0">
                <a:solidFill>
                  <a:prstClr val="black"/>
                </a:solidFill>
              </a:rPr>
            </a:br>
            <a:endParaRPr lang="ru-RU" sz="44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293096"/>
            <a:ext cx="3744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</a:rPr>
              <a:t>Из сугробов </a:t>
            </a:r>
          </a:p>
          <a:p>
            <a:r>
              <a:rPr lang="ru-RU" sz="4400" dirty="0" smtClean="0">
                <a:solidFill>
                  <a:prstClr val="black"/>
                </a:solidFill>
              </a:rPr>
              <a:t>      и пирамид </a:t>
            </a:r>
            <a:br>
              <a:rPr lang="ru-RU" sz="4400" dirty="0" smtClean="0">
                <a:solidFill>
                  <a:prstClr val="black"/>
                </a:solidFill>
              </a:rPr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ад весной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899592" y="548680"/>
            <a:ext cx="7488832" cy="5878330"/>
          </a:xfrm>
          <a:blipFill>
            <a:blip r:embed="rId2" cstate="screen"/>
            <a:tile tx="0" ty="0" sx="100000" sy="100000" flip="none" algn="tl"/>
          </a:blipFill>
        </p:spPr>
      </p:pic>
      <p:sp>
        <p:nvSpPr>
          <p:cNvPr id="5" name="Прямоугольник 4"/>
          <p:cNvSpPr/>
          <p:nvPr/>
        </p:nvSpPr>
        <p:spPr>
          <a:xfrm>
            <a:off x="1403648" y="620688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Из садов, цветущих весной,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    И ещё, и ещё— 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из меня 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с тобой.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Мальчики и девочки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539552" y="476672"/>
            <a:ext cx="8208912" cy="6080931"/>
          </a:xfrm>
        </p:spPr>
      </p:pic>
      <p:sp>
        <p:nvSpPr>
          <p:cNvPr id="5" name="Прямоугольник 4"/>
          <p:cNvSpPr/>
          <p:nvPr/>
        </p:nvSpPr>
        <p:spPr>
          <a:xfrm>
            <a:off x="971600" y="0"/>
            <a:ext cx="7344816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Из мальчиков и девочек, </a:t>
            </a:r>
            <a:b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    Из книжек и затей,</a:t>
            </a:r>
          </a:p>
          <a:p>
            <a:endParaRPr lang="ru-RU" sz="44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ru-RU" sz="44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ru-RU" sz="44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ru-RU" sz="44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b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А главное, а главное – </a:t>
            </a:r>
            <a:b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Из взрослых и детей. </a:t>
            </a:r>
            <a:r>
              <a:rPr lang="ru-RU" sz="44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ru-RU" sz="4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аток2.gif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395536" y="404664"/>
            <a:ext cx="8247603" cy="6131236"/>
          </a:xfrm>
        </p:spPr>
      </p:pic>
      <p:sp>
        <p:nvSpPr>
          <p:cNvPr id="6" name="Прямоугольник 5"/>
          <p:cNvSpPr/>
          <p:nvPr/>
        </p:nvSpPr>
        <p:spPr>
          <a:xfrm>
            <a:off x="251520" y="332656"/>
            <a:ext cx="83529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Из чего наш мир состоит?</a:t>
            </a:r>
          </a:p>
          <a:p>
            <a:pPr lvl="0" algn="ctr">
              <a:spcBef>
                <a:spcPct val="0"/>
              </a:spcBef>
            </a:pPr>
            <a:endParaRPr lang="ru-RU" sz="4400" dirty="0" smtClean="0">
              <a:solidFill>
                <a:schemeClr val="accent6">
                  <a:lumMod val="75000"/>
                </a:schemeClr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ru-RU" sz="4400" dirty="0" smtClean="0">
              <a:solidFill>
                <a:schemeClr val="accent6">
                  <a:lumMod val="75000"/>
                </a:schemeClr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ru-RU" sz="4400" dirty="0" smtClean="0">
              <a:solidFill>
                <a:schemeClr val="accent6">
                  <a:lumMod val="75000"/>
                </a:schemeClr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ru-RU" sz="4400" dirty="0" smtClean="0">
              <a:solidFill>
                <a:schemeClr val="accent6">
                  <a:lumMod val="75000"/>
                </a:schemeClr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ru-RU" sz="4400" dirty="0" smtClean="0">
              <a:solidFill>
                <a:schemeClr val="accent6">
                  <a:lumMod val="75000"/>
                </a:schemeClr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ru-RU" sz="4400" dirty="0" smtClean="0">
              <a:solidFill>
                <a:schemeClr val="accent6">
                  <a:lumMod val="75000"/>
                </a:schemeClr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 </a:t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Из катка, который открыт </a:t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</a:br>
            <a:endParaRPr lang="ru-RU" sz="4400" dirty="0">
              <a:solidFill>
                <a:schemeClr val="accent6">
                  <a:lumMod val="7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мечта1.gif"/>
          <p:cNvPicPr>
            <a:picLocks noChangeAspect="1"/>
          </p:cNvPicPr>
          <p:nvPr/>
        </p:nvPicPr>
        <p:blipFill>
          <a:blip r:embed="rId3" cstate="screen"/>
          <a:srcRect l="-70" t="-217"/>
          <a:stretch>
            <a:fillRect/>
          </a:stretch>
        </p:blipFill>
        <p:spPr>
          <a:xfrm rot="2583972">
            <a:off x="2000344" y="1004665"/>
            <a:ext cx="4893364" cy="4943938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475656" y="2708920"/>
            <a:ext cx="7211144" cy="341724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88641"/>
            <a:ext cx="889248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   </a:t>
            </a:r>
            <a:r>
              <a:rPr lang="ru-RU" sz="4400" dirty="0" smtClean="0">
                <a:solidFill>
                  <a:srgbClr val="FFFF00"/>
                </a:solidFill>
                <a:ea typeface="+mj-ea"/>
                <a:cs typeface="+mj-cs"/>
              </a:rPr>
              <a:t>Из мечты —               до Марса </a:t>
            </a:r>
          </a:p>
          <a:p>
            <a:pPr lvl="0">
              <a:spcBef>
                <a:spcPct val="0"/>
              </a:spcBef>
            </a:pPr>
            <a:r>
              <a:rPr lang="ru-RU" sz="4400" dirty="0" smtClean="0">
                <a:solidFill>
                  <a:srgbClr val="FFFF00"/>
                </a:solidFill>
                <a:ea typeface="+mj-ea"/>
                <a:cs typeface="+mj-cs"/>
              </a:rPr>
              <a:t>                                                   длиной.</a:t>
            </a:r>
          </a:p>
          <a:p>
            <a:pPr lvl="0">
              <a:spcBef>
                <a:spcPct val="0"/>
              </a:spcBef>
            </a:pPr>
            <a:endParaRPr lang="ru-RU" sz="4400" dirty="0" smtClean="0">
              <a:solidFill>
                <a:srgbClr val="FFFF00"/>
              </a:solidFill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ru-RU" sz="4400" dirty="0" smtClean="0">
              <a:solidFill>
                <a:srgbClr val="FFFF00"/>
              </a:solidFill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ru-RU" sz="4400" dirty="0" smtClean="0">
              <a:solidFill>
                <a:srgbClr val="FFFF00"/>
              </a:solidFill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ru-RU" sz="4400" dirty="0" smtClean="0">
              <a:solidFill>
                <a:srgbClr val="FFFF00"/>
              </a:solidFill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ru-RU" sz="4400" dirty="0" smtClean="0">
                <a:solidFill>
                  <a:srgbClr val="FFFF00"/>
                </a:solidFill>
                <a:ea typeface="+mj-ea"/>
                <a:cs typeface="+mj-cs"/>
              </a:rPr>
              <a:t> </a:t>
            </a:r>
            <a:br>
              <a:rPr lang="ru-RU" sz="4400" dirty="0" smtClean="0">
                <a:solidFill>
                  <a:srgbClr val="FFFF00"/>
                </a:solidFill>
                <a:ea typeface="+mj-ea"/>
                <a:cs typeface="+mj-cs"/>
              </a:rPr>
            </a:br>
            <a:r>
              <a:rPr lang="ru-RU" sz="4400" dirty="0" smtClean="0">
                <a:solidFill>
                  <a:srgbClr val="FFFF00"/>
                </a:solidFill>
                <a:ea typeface="+mj-ea"/>
                <a:cs typeface="+mj-cs"/>
              </a:rPr>
              <a:t>И ещё,                                   из меня</a:t>
            </a:r>
          </a:p>
          <a:p>
            <a:pPr lvl="0">
              <a:spcBef>
                <a:spcPct val="0"/>
              </a:spcBef>
            </a:pPr>
            <a:r>
              <a:rPr lang="ru-RU" sz="4400" dirty="0" smtClean="0">
                <a:solidFill>
                  <a:srgbClr val="FFFF00"/>
                </a:solidFill>
                <a:ea typeface="+mj-ea"/>
                <a:cs typeface="+mj-cs"/>
              </a:rPr>
              <a:t>    и ещё —                               с  тобой.</a:t>
            </a: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4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        </a:t>
            </a:r>
            <a:endParaRPr lang="ru-RU" sz="4400" dirty="0">
              <a:solidFill>
                <a:prstClr val="black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screen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Из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взрослые и дети.jpe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251520" y="620688"/>
            <a:ext cx="5040560" cy="5553858"/>
          </a:xfrm>
          <a:blipFill>
            <a:blip r:embed="rId2" cstate="screen"/>
            <a:tile tx="0" ty="0" sx="100000" sy="100000" flip="none" algn="tl"/>
          </a:blipFill>
        </p:spPr>
      </p:pic>
      <p:sp>
        <p:nvSpPr>
          <p:cNvPr id="6" name="Прямоугольник 5"/>
          <p:cNvSpPr/>
          <p:nvPr/>
        </p:nvSpPr>
        <p:spPr>
          <a:xfrm>
            <a:off x="5364088" y="620688"/>
            <a:ext cx="3779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Из мальчиков </a:t>
            </a:r>
          </a:p>
          <a:p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        и девочек, </a:t>
            </a:r>
            <a:b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Из книжек </a:t>
            </a:r>
          </a:p>
          <a:p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             и затей, </a:t>
            </a:r>
            <a:b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А главное, </a:t>
            </a:r>
          </a:p>
          <a:p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       а главное – </a:t>
            </a:r>
            <a:b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Из взрослых </a:t>
            </a:r>
          </a:p>
          <a:p>
            <a:r>
              <a:rPr lang="ru-RU" sz="4400" smtClean="0">
                <a:solidFill>
                  <a:prstClr val="black"/>
                </a:solidFill>
                <a:ea typeface="+mj-ea"/>
                <a:cs typeface="+mj-cs"/>
              </a:rPr>
              <a:t>            и </a:t>
            </a: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детей.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85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Из чего наш мир состоит? Из </vt:lpstr>
      <vt:lpstr>Слайд 2</vt:lpstr>
      <vt:lpstr>Из мальчиков и девочек,  Из книжек и затей,  А главное, а главное –  Из взрослых и детей.  </vt:lpstr>
      <vt:lpstr>Слайд 4</vt:lpstr>
      <vt:lpstr>Слайд 5</vt:lpstr>
      <vt:lpstr>Слайд 6</vt:lpstr>
      <vt:lpstr>Слайд 7</vt:lpstr>
      <vt:lpstr>Слайд 8</vt:lpstr>
      <vt:lpstr>Из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Мама</cp:lastModifiedBy>
  <cp:revision>24</cp:revision>
  <dcterms:modified xsi:type="dcterms:W3CDTF">2012-11-29T06:57:09Z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</mso:documentControls>
    </mso:qat>
  </mso:ribbon>
</mso:customUI>
</file>