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35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66951D0-1556-4A9E-B600-41F0E14D3D72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37A7E25-C1BB-46E3-9833-4DE598423C62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51D0-1556-4A9E-B600-41F0E14D3D72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E25-C1BB-46E3-9833-4DE598423C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51D0-1556-4A9E-B600-41F0E14D3D72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E25-C1BB-46E3-9833-4DE598423C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51D0-1556-4A9E-B600-41F0E14D3D72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E25-C1BB-46E3-9833-4DE598423C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51D0-1556-4A9E-B600-41F0E14D3D72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E25-C1BB-46E3-9833-4DE598423C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51D0-1556-4A9E-B600-41F0E14D3D72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E25-C1BB-46E3-9833-4DE598423C6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51D0-1556-4A9E-B600-41F0E14D3D72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E25-C1BB-46E3-9833-4DE598423C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51D0-1556-4A9E-B600-41F0E14D3D72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E25-C1BB-46E3-9833-4DE598423C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51D0-1556-4A9E-B600-41F0E14D3D72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E25-C1BB-46E3-9833-4DE598423C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51D0-1556-4A9E-B600-41F0E14D3D72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E25-C1BB-46E3-9833-4DE598423C62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51D0-1556-4A9E-B600-41F0E14D3D72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7E25-C1BB-46E3-9833-4DE598423C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66951D0-1556-4A9E-B600-41F0E14D3D72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37A7E25-C1BB-46E3-9833-4DE598423C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gif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0"/>
            <a:ext cx="3313355" cy="223224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Математическая игра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«Веселые цифры»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3428999"/>
            <a:ext cx="3309803" cy="2252709"/>
          </a:xfrm>
        </p:spPr>
        <p:txBody>
          <a:bodyPr>
            <a:normAutofit/>
          </a:bodyPr>
          <a:lstStyle/>
          <a:p>
            <a:r>
              <a:rPr lang="ru-RU" dirty="0" smtClean="0"/>
              <a:t>МБДОУ «Детский сад комбинированного вида №51»</a:t>
            </a:r>
          </a:p>
          <a:p>
            <a:r>
              <a:rPr lang="ru-RU" u="sng" dirty="0" smtClean="0"/>
              <a:t>Воспитатель: Маркина Оксана Витальевна</a:t>
            </a:r>
          </a:p>
          <a:p>
            <a:r>
              <a:rPr lang="ru-RU" sz="1400" dirty="0" smtClean="0"/>
              <a:t>Старшая группа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6195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717032"/>
            <a:ext cx="2992178" cy="1177200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chemeClr val="tx1"/>
                </a:solidFill>
              </a:rPr>
              <a:t>У восьмерки два </a:t>
            </a:r>
            <a:r>
              <a:rPr lang="ru-RU" sz="2200" dirty="0" smtClean="0">
                <a:solidFill>
                  <a:schemeClr val="tx1"/>
                </a:solidFill>
              </a:rPr>
              <a:t>кольца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Без </a:t>
            </a:r>
            <a:r>
              <a:rPr lang="ru-RU" sz="2200" dirty="0">
                <a:solidFill>
                  <a:schemeClr val="tx1"/>
                </a:solidFill>
              </a:rPr>
              <a:t>начала и конца.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2097792" cy="304911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84815"/>
            <a:ext cx="2116070" cy="31762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645024"/>
            <a:ext cx="2458963" cy="24589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264" y="1052736"/>
            <a:ext cx="2919896" cy="230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1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645024"/>
            <a:ext cx="4432338" cy="1584176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chemeClr val="tx1"/>
                </a:solidFill>
              </a:rPr>
              <a:t>Цифра девять иль девятка - Цирковая акробатка</a:t>
            </a:r>
            <a:r>
              <a:rPr lang="ru-RU" sz="2200" dirty="0" smtClean="0">
                <a:solidFill>
                  <a:schemeClr val="tx1"/>
                </a:solidFill>
              </a:rPr>
              <a:t>: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Если </a:t>
            </a:r>
            <a:r>
              <a:rPr lang="ru-RU" sz="2200" dirty="0">
                <a:solidFill>
                  <a:schemeClr val="tx1"/>
                </a:solidFill>
              </a:rPr>
              <a:t>на голову встанет,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Цифрой </a:t>
            </a:r>
            <a:r>
              <a:rPr lang="ru-RU" sz="2200" dirty="0">
                <a:solidFill>
                  <a:schemeClr val="tx1"/>
                </a:solidFill>
              </a:rPr>
              <a:t>шесть девятка станет.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0648"/>
            <a:ext cx="2376264" cy="287200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52736"/>
            <a:ext cx="3756478" cy="242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1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212976"/>
            <a:ext cx="4968552" cy="2952328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tx1"/>
                </a:solidFill>
              </a:rPr>
              <a:t>Цифра вроде буквы О </a:t>
            </a:r>
            <a:r>
              <a:rPr lang="ru-RU" sz="2200" dirty="0" smtClean="0">
                <a:solidFill>
                  <a:schemeClr val="tx1"/>
                </a:solidFill>
              </a:rPr>
              <a:t>–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Это </a:t>
            </a:r>
            <a:r>
              <a:rPr lang="ru-RU" sz="2200" dirty="0">
                <a:solidFill>
                  <a:schemeClr val="tx1"/>
                </a:solidFill>
              </a:rPr>
              <a:t>ноль иль ничего.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Круглый </a:t>
            </a:r>
            <a:r>
              <a:rPr lang="ru-RU" sz="2200" dirty="0">
                <a:solidFill>
                  <a:schemeClr val="tx1"/>
                </a:solidFill>
              </a:rPr>
              <a:t>ноль такой хорошенький, Но не значит ничегошеньки!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Если </a:t>
            </a:r>
            <a:r>
              <a:rPr lang="ru-RU" sz="2200" dirty="0">
                <a:solidFill>
                  <a:schemeClr val="tx1"/>
                </a:solidFill>
              </a:rPr>
              <a:t>ж слева, рядом с ним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Единицу </a:t>
            </a:r>
            <a:r>
              <a:rPr lang="ru-RU" sz="2200" dirty="0">
                <a:solidFill>
                  <a:schemeClr val="tx1"/>
                </a:solidFill>
              </a:rPr>
              <a:t>примостим,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Он </a:t>
            </a:r>
            <a:r>
              <a:rPr lang="ru-RU" sz="2200" dirty="0">
                <a:solidFill>
                  <a:schemeClr val="tx1"/>
                </a:solidFill>
              </a:rPr>
              <a:t>побольше станет весить, Потому что это - десять.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2406507" cy="2808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013" y="764704"/>
            <a:ext cx="2618234" cy="24918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509120"/>
            <a:ext cx="3094484" cy="18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игры: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знакомство с графическим образом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цифр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научить детей узнавать образ цифры в  различных изображениях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научить детей соотносить слово — числительное и цифру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36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49080"/>
            <a:ext cx="3384376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Вот один иль единица,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Очень </a:t>
            </a:r>
            <a:r>
              <a:rPr lang="ru-RU" sz="2400" dirty="0">
                <a:solidFill>
                  <a:schemeClr val="tx1"/>
                </a:solidFill>
              </a:rPr>
              <a:t>тонкая, как </a:t>
            </a:r>
            <a:r>
              <a:rPr lang="ru-RU" sz="2400" dirty="0" smtClean="0">
                <a:solidFill>
                  <a:schemeClr val="tx1"/>
                </a:solidFill>
              </a:rPr>
              <a:t>спица.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1944216" cy="27694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851" y="953590"/>
            <a:ext cx="1804420" cy="17739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397" y="1840560"/>
            <a:ext cx="2001854" cy="14298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141256"/>
            <a:ext cx="2300059" cy="23000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421176"/>
            <a:ext cx="2299657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4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645024"/>
            <a:ext cx="2952328" cy="2448272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А </a:t>
            </a:r>
            <a:r>
              <a:rPr lang="ru-RU" sz="2200" dirty="0">
                <a:solidFill>
                  <a:schemeClr val="tx1"/>
                </a:solidFill>
              </a:rPr>
              <a:t>вот это цифра два</a:t>
            </a:r>
            <a:r>
              <a:rPr lang="ru-RU" sz="2200" dirty="0" smtClean="0">
                <a:solidFill>
                  <a:schemeClr val="tx1"/>
                </a:solidFill>
              </a:rPr>
              <a:t>. </a:t>
            </a:r>
            <a:r>
              <a:rPr lang="ru-RU" sz="2200" dirty="0">
                <a:solidFill>
                  <a:schemeClr val="tx1"/>
                </a:solidFill>
              </a:rPr>
              <a:t>Полюбуйся, какова</a:t>
            </a:r>
            <a:r>
              <a:rPr lang="ru-RU" sz="2200" dirty="0" smtClean="0">
                <a:solidFill>
                  <a:schemeClr val="tx1"/>
                </a:solidFill>
              </a:rPr>
              <a:t>: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Выгибает </a:t>
            </a:r>
            <a:r>
              <a:rPr lang="ru-RU" sz="2200" dirty="0">
                <a:solidFill>
                  <a:schemeClr val="tx1"/>
                </a:solidFill>
              </a:rPr>
              <a:t>двойка шею,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Волочится </a:t>
            </a:r>
            <a:r>
              <a:rPr lang="ru-RU" sz="2200" dirty="0">
                <a:solidFill>
                  <a:schemeClr val="tx1"/>
                </a:solidFill>
              </a:rPr>
              <a:t>хвост за нею.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1755195" cy="280831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268760"/>
            <a:ext cx="3184087" cy="21145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204864"/>
            <a:ext cx="2076876" cy="27672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1" y="4385084"/>
            <a:ext cx="2371177" cy="178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3888432" cy="2088232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А </a:t>
            </a:r>
            <a:r>
              <a:rPr lang="ru-RU" sz="2200" dirty="0">
                <a:solidFill>
                  <a:schemeClr val="tx1"/>
                </a:solidFill>
              </a:rPr>
              <a:t>за двойкой - посмотри </a:t>
            </a:r>
            <a:r>
              <a:rPr lang="ru-RU" sz="2200" dirty="0" smtClean="0">
                <a:solidFill>
                  <a:schemeClr val="tx1"/>
                </a:solidFill>
              </a:rPr>
              <a:t>-Выступает </a:t>
            </a:r>
            <a:r>
              <a:rPr lang="ru-RU" sz="2200" dirty="0">
                <a:solidFill>
                  <a:schemeClr val="tx1"/>
                </a:solidFill>
              </a:rPr>
              <a:t>цифра </a:t>
            </a:r>
            <a:r>
              <a:rPr lang="ru-RU" sz="2200" dirty="0" smtClean="0">
                <a:solidFill>
                  <a:schemeClr val="tx1"/>
                </a:solidFill>
              </a:rPr>
              <a:t>три.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Тройка </a:t>
            </a:r>
            <a:r>
              <a:rPr lang="ru-RU" sz="2200" dirty="0">
                <a:solidFill>
                  <a:schemeClr val="tx1"/>
                </a:solidFill>
              </a:rPr>
              <a:t>- третий из значков </a:t>
            </a:r>
            <a:r>
              <a:rPr lang="ru-RU" sz="2200" dirty="0" smtClean="0">
                <a:solidFill>
                  <a:schemeClr val="tx1"/>
                </a:solidFill>
              </a:rPr>
              <a:t>-Состоит </a:t>
            </a:r>
            <a:r>
              <a:rPr lang="ru-RU" sz="2200" dirty="0">
                <a:solidFill>
                  <a:schemeClr val="tx1"/>
                </a:solidFill>
              </a:rPr>
              <a:t>из двух крючков.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2172279" cy="309634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961" y="2690306"/>
            <a:ext cx="2800311" cy="1512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074" y="4223440"/>
            <a:ext cx="2588663" cy="19414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004" y="825541"/>
            <a:ext cx="1652558" cy="16525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896741"/>
            <a:ext cx="2122973" cy="254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4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789040"/>
            <a:ext cx="3672408" cy="1296144"/>
          </a:xfrm>
        </p:spPr>
        <p:txBody>
          <a:bodyPr/>
          <a:lstStyle/>
          <a:p>
            <a:r>
              <a:rPr lang="ru-RU" sz="2200" dirty="0" smtClean="0">
                <a:solidFill>
                  <a:schemeClr val="tx1"/>
                </a:solidFill>
              </a:rPr>
              <a:t>За </a:t>
            </a:r>
            <a:r>
              <a:rPr lang="ru-RU" sz="2200" dirty="0">
                <a:solidFill>
                  <a:schemeClr val="tx1"/>
                </a:solidFill>
              </a:rPr>
              <a:t>тремя идут </a:t>
            </a:r>
            <a:r>
              <a:rPr lang="ru-RU" sz="2200" dirty="0" smtClean="0">
                <a:solidFill>
                  <a:schemeClr val="tx1"/>
                </a:solidFill>
              </a:rPr>
              <a:t>четыре,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Острый </a:t>
            </a:r>
            <a:r>
              <a:rPr lang="ru-RU" sz="2200" dirty="0">
                <a:solidFill>
                  <a:schemeClr val="tx1"/>
                </a:solidFill>
              </a:rPr>
              <a:t>локоть оттопыря.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2"/>
            <a:ext cx="2140479" cy="30491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772816"/>
            <a:ext cx="2304256" cy="23042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149080"/>
            <a:ext cx="2154078" cy="2154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576" y="2924944"/>
            <a:ext cx="2544745" cy="16788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052736"/>
            <a:ext cx="2545455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0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56992"/>
            <a:ext cx="4104456" cy="1969288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А </a:t>
            </a:r>
            <a:r>
              <a:rPr lang="ru-RU" sz="2200" dirty="0">
                <a:solidFill>
                  <a:schemeClr val="tx1"/>
                </a:solidFill>
              </a:rPr>
              <a:t>потом пошла </a:t>
            </a:r>
            <a:r>
              <a:rPr lang="ru-RU" sz="2200" dirty="0" smtClean="0">
                <a:solidFill>
                  <a:schemeClr val="tx1"/>
                </a:solidFill>
              </a:rPr>
              <a:t>плясать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По </a:t>
            </a:r>
            <a:r>
              <a:rPr lang="ru-RU" sz="2200" dirty="0">
                <a:solidFill>
                  <a:schemeClr val="tx1"/>
                </a:solidFill>
              </a:rPr>
              <a:t>бумаге цифра пять.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Руку </a:t>
            </a:r>
            <a:r>
              <a:rPr lang="ru-RU" sz="2200" dirty="0">
                <a:solidFill>
                  <a:schemeClr val="tx1"/>
                </a:solidFill>
              </a:rPr>
              <a:t>вправо протянула,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Ножку </a:t>
            </a:r>
            <a:r>
              <a:rPr lang="ru-RU" sz="2200" dirty="0">
                <a:solidFill>
                  <a:schemeClr val="tx1"/>
                </a:solidFill>
              </a:rPr>
              <a:t>круто изогнула.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2140438" cy="304911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836712"/>
            <a:ext cx="2453258" cy="24532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356992"/>
            <a:ext cx="2471936" cy="185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4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645024"/>
            <a:ext cx="3744416" cy="1800200"/>
          </a:xfrm>
        </p:spPr>
        <p:txBody>
          <a:bodyPr/>
          <a:lstStyle/>
          <a:p>
            <a:r>
              <a:rPr lang="ru-RU" sz="2200" dirty="0" smtClean="0">
                <a:solidFill>
                  <a:schemeClr val="tx1"/>
                </a:solidFill>
              </a:rPr>
              <a:t>Цифра </a:t>
            </a:r>
            <a:r>
              <a:rPr lang="ru-RU" sz="2200" dirty="0">
                <a:solidFill>
                  <a:schemeClr val="tx1"/>
                </a:solidFill>
              </a:rPr>
              <a:t>шесть - дверной </a:t>
            </a:r>
            <a:r>
              <a:rPr lang="ru-RU" sz="2200" dirty="0" smtClean="0">
                <a:solidFill>
                  <a:schemeClr val="tx1"/>
                </a:solidFill>
              </a:rPr>
              <a:t>замочек: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Сверху </a:t>
            </a:r>
            <a:r>
              <a:rPr lang="ru-RU" sz="2200" dirty="0">
                <a:solidFill>
                  <a:schemeClr val="tx1"/>
                </a:solidFill>
              </a:rPr>
              <a:t>крюк, внизу кружочек.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2160240" cy="30791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268760"/>
            <a:ext cx="2584903" cy="1728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976205"/>
            <a:ext cx="1949202" cy="19492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299" y="4293096"/>
            <a:ext cx="2545997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2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739421"/>
            <a:ext cx="3312368" cy="1321216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Вот </a:t>
            </a:r>
            <a:r>
              <a:rPr lang="ru-RU" sz="2200" dirty="0">
                <a:solidFill>
                  <a:schemeClr val="tx1"/>
                </a:solidFill>
              </a:rPr>
              <a:t>семерка - кочерга.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У </a:t>
            </a:r>
            <a:r>
              <a:rPr lang="ru-RU" sz="2200" dirty="0">
                <a:solidFill>
                  <a:schemeClr val="tx1"/>
                </a:solidFill>
              </a:rPr>
              <a:t>нее одна нога.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6672"/>
            <a:ext cx="1855167" cy="324036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268760"/>
            <a:ext cx="2374404" cy="19248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99" y="4244878"/>
            <a:ext cx="2327920" cy="18805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653136"/>
            <a:ext cx="1656184" cy="16561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352" y="908720"/>
            <a:ext cx="2980807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180</TotalTime>
  <Words>83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Математическая игра «Веселые цифры»</vt:lpstr>
      <vt:lpstr>Цель игры: </vt:lpstr>
      <vt:lpstr>Вот один иль единица, Очень тонкая, как спица.</vt:lpstr>
      <vt:lpstr>А вот это цифра два. Полюбуйся, какова: Выгибает двойка шею, Волочится хвост за нею.</vt:lpstr>
      <vt:lpstr>А за двойкой - посмотри -Выступает цифра три. Тройка - третий из значков -Состоит из двух крючков.</vt:lpstr>
      <vt:lpstr>За тремя идут четыре, Острый локоть оттопыря.</vt:lpstr>
      <vt:lpstr>А потом пошла плясать По бумаге цифра пять. Руку вправо протянула, Ножку круто изогнула.</vt:lpstr>
      <vt:lpstr>Цифра шесть - дверной замочек: Сверху крюк, внизу кружочек.</vt:lpstr>
      <vt:lpstr>Вот семерка - кочерга. У нее одна нога. </vt:lpstr>
      <vt:lpstr>У восьмерки два кольца Без начала и конца.</vt:lpstr>
      <vt:lpstr>Цифра девять иль девятка - Цирковая акробатка: Если на голову встанет,  Цифрой шесть девятка станет.</vt:lpstr>
      <vt:lpstr>Цифра вроде буквы О –  Это ноль иль ничего.  Круглый ноль такой хорошенький, Но не значит ничегошеньки!  Если ж слева, рядом с ним  Единицу примостим,  Он побольше станет весить, Потому что это - десять.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Математическая игра «Веселые цифры»</dc:title>
  <dc:creator>Denis</dc:creator>
  <cp:lastModifiedBy>Denis</cp:lastModifiedBy>
  <cp:revision>15</cp:revision>
  <dcterms:created xsi:type="dcterms:W3CDTF">2014-08-22T13:36:07Z</dcterms:created>
  <dcterms:modified xsi:type="dcterms:W3CDTF">2014-09-14T10:24:21Z</dcterms:modified>
</cp:coreProperties>
</file>