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err="1" smtClean="0">
                <a:ea typeface="Calibri"/>
                <a:cs typeface="Times New Roman"/>
              </a:rPr>
              <a:t>Филипок</a:t>
            </a:r>
            <a:r>
              <a:rPr lang="ru-RU" dirty="0" smtClean="0">
                <a:ea typeface="Calibri"/>
                <a:cs typeface="Times New Roman"/>
              </a:rPr>
              <a:t> (Лев Толстой)</a:t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Быль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56792"/>
            <a:ext cx="3635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5257800"/>
          </a:xfrm>
        </p:spPr>
        <p:txBody>
          <a:bodyPr>
            <a:normAutofit/>
          </a:bodyPr>
          <a:lstStyle/>
          <a:p>
            <a:r>
              <a:rPr lang="ru-RU" dirty="0"/>
              <a:t>Мальчика звали  Филипп. Пошли дети в школу. 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Филипп   дома. </a:t>
            </a:r>
            <a:endParaRPr lang="ru-RU" dirty="0" smtClean="0"/>
          </a:p>
          <a:p>
            <a:r>
              <a:rPr lang="ru-RU" dirty="0" smtClean="0"/>
              <a:t>Мама </a:t>
            </a:r>
            <a:r>
              <a:rPr lang="ru-RU" dirty="0"/>
              <a:t>сказала: «Ты маленький!»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ушли.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Филипок</a:t>
            </a:r>
            <a:r>
              <a:rPr lang="ru-RU" dirty="0"/>
              <a:t> надел валенки, пальто и папину шапку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«Не маленький, а большой! Сам пойду!»- думал мальчик. </a:t>
            </a:r>
          </a:p>
        </p:txBody>
      </p:sp>
    </p:spTree>
    <p:extLst>
      <p:ext uri="{BB962C8B-B14F-4D97-AF65-F5344CB8AC3E}">
        <p14:creationId xmlns:p14="http://schemas.microsoft.com/office/powerpoint/2010/main" val="24412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836712"/>
            <a:ext cx="4752528" cy="5289451"/>
          </a:xfrm>
        </p:spPr>
        <p:txBody>
          <a:bodyPr>
            <a:normAutofit/>
          </a:bodyPr>
          <a:lstStyle/>
          <a:p>
            <a:r>
              <a:rPr lang="ru-RU" dirty="0"/>
              <a:t>Школа  далеко. </a:t>
            </a:r>
            <a:endParaRPr lang="ru-RU" dirty="0" smtClean="0"/>
          </a:p>
          <a:p>
            <a:r>
              <a:rPr lang="ru-RU" dirty="0" smtClean="0"/>
              <a:t>Свои </a:t>
            </a:r>
            <a:r>
              <a:rPr lang="ru-RU" dirty="0"/>
              <a:t>собаки знали  </a:t>
            </a:r>
            <a:r>
              <a:rPr lang="ru-RU" dirty="0" err="1"/>
              <a:t>Филипка</a:t>
            </a:r>
            <a:r>
              <a:rPr lang="ru-RU" dirty="0"/>
              <a:t>, они  только нюхали, молчали.  </a:t>
            </a:r>
            <a:endParaRPr lang="ru-RU" dirty="0" smtClean="0"/>
          </a:p>
          <a:p>
            <a:r>
              <a:rPr lang="ru-RU" dirty="0" smtClean="0"/>
              <a:t>Чужие </a:t>
            </a:r>
            <a:r>
              <a:rPr lang="ru-RU" dirty="0"/>
              <a:t>собаки бежали за  ним, гавкали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 err="1"/>
              <a:t>Филипка</a:t>
            </a:r>
            <a:r>
              <a:rPr lang="ru-RU" dirty="0"/>
              <a:t> напугали, он упал.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это видели и  отогнали собак от маленького мальчика.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1399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3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r>
              <a:rPr lang="ru-RU" dirty="0"/>
              <a:t> Вот он в  школе. 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большая изба.  </a:t>
            </a:r>
            <a:endParaRPr lang="ru-RU" dirty="0" smtClean="0"/>
          </a:p>
          <a:p>
            <a:r>
              <a:rPr lang="ru-RU" dirty="0" smtClean="0"/>
              <a:t>Там </a:t>
            </a:r>
            <a:r>
              <a:rPr lang="ru-RU" dirty="0"/>
              <a:t>учитель и дети. Все любят учиться. </a:t>
            </a:r>
            <a:endParaRPr lang="ru-RU" dirty="0" smtClean="0"/>
          </a:p>
          <a:p>
            <a:r>
              <a:rPr lang="ru-RU" dirty="0"/>
              <a:t> - Кто этот мальчик? – спросил учитель.</a:t>
            </a:r>
          </a:p>
          <a:p>
            <a:r>
              <a:rPr lang="ru-RU" dirty="0"/>
              <a:t>– Это </a:t>
            </a:r>
            <a:r>
              <a:rPr lang="ru-RU" dirty="0" err="1"/>
              <a:t>Филипок</a:t>
            </a:r>
            <a:r>
              <a:rPr lang="ru-RU" dirty="0"/>
              <a:t>.  –сказали дети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Все сидели и читали.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248472" cy="530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Мальчику дали буквы. </a:t>
            </a:r>
          </a:p>
          <a:p>
            <a:r>
              <a:rPr lang="ru-RU" dirty="0"/>
              <a:t>Он читал: «</a:t>
            </a:r>
            <a:r>
              <a:rPr lang="ru-RU" dirty="0" err="1"/>
              <a:t>Хве</a:t>
            </a:r>
            <a:r>
              <a:rPr lang="ru-RU" dirty="0"/>
              <a:t>-и-</a:t>
            </a:r>
            <a:r>
              <a:rPr lang="ru-RU" dirty="0" err="1"/>
              <a:t>хви</a:t>
            </a:r>
            <a:r>
              <a:rPr lang="ru-RU" dirty="0"/>
              <a:t>, </a:t>
            </a:r>
            <a:r>
              <a:rPr lang="ru-RU" dirty="0" err="1"/>
              <a:t>ле</a:t>
            </a:r>
            <a:r>
              <a:rPr lang="ru-RU" dirty="0"/>
              <a:t>-и-ли, </a:t>
            </a:r>
            <a:r>
              <a:rPr lang="ru-RU" dirty="0" err="1"/>
              <a:t>пе-ок-пок</a:t>
            </a:r>
            <a:r>
              <a:rPr lang="ru-RU" dirty="0"/>
              <a:t>».</a:t>
            </a:r>
          </a:p>
          <a:p>
            <a:r>
              <a:rPr lang="ru-RU" dirty="0"/>
              <a:t>Все смеялись. </a:t>
            </a:r>
            <a:r>
              <a:rPr lang="ru-RU" dirty="0" err="1"/>
              <a:t>Филипок</a:t>
            </a:r>
            <a:r>
              <a:rPr lang="ru-RU" dirty="0"/>
              <a:t>  читал не так. Учитель сказал: «Не хвались, а поучись».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0324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167</Words>
  <Application>Microsoft Office PowerPoint</Application>
  <PresentationFormat>Экран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Филипок (Лев Толстой) Быль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Филипок (Лев Толстой) Быль</dc:title>
  <dc:creator>Nata</dc:creator>
  <cp:lastModifiedBy>Nata</cp:lastModifiedBy>
  <cp:revision>3</cp:revision>
  <dcterms:created xsi:type="dcterms:W3CDTF">2014-12-18T16:04:01Z</dcterms:created>
  <dcterms:modified xsi:type="dcterms:W3CDTF">2014-12-18T16:21:01Z</dcterms:modified>
</cp:coreProperties>
</file>