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0" r:id="rId3"/>
    <p:sldId id="290" r:id="rId4"/>
    <p:sldId id="273" r:id="rId5"/>
    <p:sldId id="274" r:id="rId6"/>
    <p:sldId id="268" r:id="rId7"/>
    <p:sldId id="275" r:id="rId8"/>
    <p:sldId id="283" r:id="rId9"/>
    <p:sldId id="29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C1A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6" autoAdjust="0"/>
    <p:restoredTop sz="94861" autoAdjust="0"/>
  </p:normalViewPr>
  <p:slideViewPr>
    <p:cSldViewPr>
      <p:cViewPr>
        <p:scale>
          <a:sx n="60" d="100"/>
          <a:sy n="60" d="100"/>
        </p:scale>
        <p:origin x="-235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7" y="24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2C210-4F89-4D0B-8CB8-1CBF8DBD46A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3EA51-22C3-47F3-BA33-1091F7A37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3EA51-22C3-47F3-BA33-1091F7A3724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nevseoboi.com.ua/oboi-wallpapers/grafika-3d/1407-kartinki-dlya-detskogo-fotoalboma-20-oboev.html" TargetMode="External"/><Relationship Id="rId13" Type="http://schemas.openxmlformats.org/officeDocument/2006/relationships/hyperlink" Target="http://pozitivportal.ru/viewtopic.php?t=3592&amp;p=20476" TargetMode="External"/><Relationship Id="rId3" Type="http://schemas.openxmlformats.org/officeDocument/2006/relationships/hyperlink" Target="http://www.bronexod.com/forum/lofiversion/index.php?t7947-50.html" TargetMode="External"/><Relationship Id="rId7" Type="http://schemas.openxmlformats.org/officeDocument/2006/relationships/hyperlink" Target="http://utorr.org/torrents/231507" TargetMode="External"/><Relationship Id="rId12" Type="http://schemas.openxmlformats.org/officeDocument/2006/relationships/hyperlink" Target="http://allday2.com/index.php?newsid=402212" TargetMode="External"/><Relationship Id="rId2" Type="http://schemas.openxmlformats.org/officeDocument/2006/relationships/image" Target="../media/image18.jpeg"/><Relationship Id="rId16" Type="http://schemas.openxmlformats.org/officeDocument/2006/relationships/hyperlink" Target="http://www.azbuka.permp.ru/page25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.allday.ru/4d/be/a5/1292951373_1292925756_prevyu.jpg" TargetMode="External"/><Relationship Id="rId11" Type="http://schemas.openxmlformats.org/officeDocument/2006/relationships/hyperlink" Target="http://prezentacia.ucoz.ru/load/biologija/mnogoobrazie_zhivykh_organizmov/14-1-0-5691" TargetMode="External"/><Relationship Id="rId5" Type="http://schemas.openxmlformats.org/officeDocument/2006/relationships/hyperlink" Target="http://hdwallpappers.ru/art-wallpaper/drawing-beautiful-scenery-computer-1-wallpaper/1440x900/free-wallpaper-13.html" TargetMode="External"/><Relationship Id="rId15" Type="http://schemas.openxmlformats.org/officeDocument/2006/relationships/hyperlink" Target="http://ryxiza.area-motivasi.com/kulturnaya-kartinka-buratino-iz-multika/" TargetMode="External"/><Relationship Id="rId10" Type="http://schemas.openxmlformats.org/officeDocument/2006/relationships/hyperlink" Target="http://catalog.piter-mama.ru/detsad/item/1466-domashnij-detskij-sad-qradugaq" TargetMode="External"/><Relationship Id="rId4" Type="http://schemas.openxmlformats.org/officeDocument/2006/relationships/hyperlink" Target="http://pic.mob.ua/gallery/color=sinij;size=176x208;tag=nebo/5/" TargetMode="External"/><Relationship Id="rId9" Type="http://schemas.openxmlformats.org/officeDocument/2006/relationships/hyperlink" Target="http://familieto.com/forum/topic/1060-material-dlia-foto-tortov-risunki-kartinki/page-2" TargetMode="External"/><Relationship Id="rId14" Type="http://schemas.openxmlformats.org/officeDocument/2006/relationships/hyperlink" Target="http://eatkga.ru/book/uchebniki/gimnastika-dlya-glaz-fizkultminutka-prezentatsi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1.liveinternet.ru/images/attach/c/8/100/161/100161391_54397787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00438"/>
            <a:ext cx="7100910" cy="19288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«Буратино в гостях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у ребят</a:t>
            </a:r>
            <a:r>
              <a:rPr lang="ru-RU" sz="4000" dirty="0" smtClean="0">
                <a:solidFill>
                  <a:srgbClr val="FFFF00"/>
                </a:solidFill>
              </a:rPr>
              <a:t>» 2 часть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29264"/>
            <a:ext cx="6172200" cy="14287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Выполнила : Орехова Н.А.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Воспитатель МКДОУ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/с №2 «Ласточка»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г.Семилуки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71536" y="357166"/>
            <a:ext cx="3429024" cy="3786238"/>
          </a:xfrm>
          <a:prstGeom prst="rect">
            <a:avLst/>
          </a:prstGeom>
          <a:noFill/>
        </p:spPr>
      </p:pic>
      <p:pic>
        <p:nvPicPr>
          <p:cNvPr id="9" name="Рисунок 8" descr="http://img0.liveinternet.ru/images/attach/c/4/81/527/81527804_0_b733a_863857f9_L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488" y="-142900"/>
            <a:ext cx="3643338" cy="314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4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extures.photoshop-ramki.ru/wp-content/uploads/2012/09/Detskie-1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wave">
            <a:avLst>
              <a:gd name="adj1" fmla="val 12500"/>
              <a:gd name="adj2" fmla="val 0"/>
            </a:avLst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Дыхательная гимнастика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«Ветерок», «Листочки»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572264" y="0"/>
            <a:ext cx="2571736" cy="2357430"/>
          </a:xfrm>
          <a:prstGeom prst="rect">
            <a:avLst/>
          </a:prstGeom>
          <a:noFill/>
        </p:spPr>
      </p:pic>
      <p:pic>
        <p:nvPicPr>
          <p:cNvPr id="6" name="Picture 3" descr="C:\Users\User\Pictures\Математика\Орехова Н.А РМО\IMG_708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2066" y="2732479"/>
            <a:ext cx="3857652" cy="2893239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C:\Users\User\Pictures\Математика\Орехова Н.А РМО\IMG_707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4282" y="2680686"/>
            <a:ext cx="3900518" cy="2925388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radionetplus.ru/uploads/posts/2014-03/1395373733_www.radionetplus.ru-13.jpg"/>
          <p:cNvPicPr>
            <a:picLocks noGrp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wav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Д/игра «Сверкающее домино»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857364"/>
            <a:ext cx="3143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</a:rPr>
              <a:t>Воспитатель предлагает детям построить мостики, чтобы пройти на следующую полянку.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Проводиться игра «Сверкающее домино»</a:t>
            </a:r>
          </a:p>
        </p:txBody>
      </p:sp>
      <p:pic>
        <p:nvPicPr>
          <p:cNvPr id="6146" name="Picture 2" descr="C:\Users\User\Pictures\Математика\Орехова Н.А РМО\IMG_708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00562" y="2583651"/>
            <a:ext cx="3873524" cy="2905143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2143108" y="4357694"/>
            <a:ext cx="2214578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http://www.radionetplus.ru/uploads/posts/2014-03/1395373781_www.radionetplus.ru-11.jpg"/>
          <p:cNvPicPr>
            <a:picLocks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143668" cy="1643042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3.Полянка «Забавная геометрия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Задание: « Из цветных палочек составить геометрические фигуры: квадрат, треугольник, прямоугольник.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Вопросы: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Сколько потребовалось палочек, чтобы построить треугольник? Квадрат? Прямоугольник?</a:t>
            </a:r>
          </a:p>
        </p:txBody>
      </p:sp>
      <p:pic>
        <p:nvPicPr>
          <p:cNvPr id="10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44" y="142852"/>
            <a:ext cx="1857356" cy="2214578"/>
          </a:xfrm>
          <a:prstGeom prst="rect">
            <a:avLst/>
          </a:prstGeom>
          <a:noFill/>
        </p:spPr>
      </p:pic>
      <p:pic>
        <p:nvPicPr>
          <p:cNvPr id="7170" name="Picture 2" descr="C:\Users\User\Pictures\Математика\Орехова Н.А РМО\IMG_7086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429124" y="2428868"/>
            <a:ext cx="3857652" cy="289323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357686" y="1928802"/>
            <a:ext cx="4000528" cy="44291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http://s40.radikal.ru/i090/1202/0a/d0b89f77a148.png"/>
          <p:cNvPicPr>
            <a:picLocks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5686436" cy="1714480"/>
          </a:xfrm>
          <a:prstGeom prst="wav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5. Полянка « Домики Фигур» </a:t>
            </a:r>
            <a:br>
              <a:rPr lang="ru-RU" dirty="0" smtClean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Задание: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 « Геометрические Фигуры заблудились в лесу и не могут найти дорогу к своим домикам».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Воспитатель предлагает детям развести «Фигуры» по своим домам.</a:t>
            </a:r>
          </a:p>
          <a:p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7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572264" y="0"/>
            <a:ext cx="1928794" cy="2428868"/>
          </a:xfrm>
          <a:prstGeom prst="rect">
            <a:avLst/>
          </a:prstGeom>
          <a:noFill/>
        </p:spPr>
      </p:pic>
      <p:pic>
        <p:nvPicPr>
          <p:cNvPr id="8194" name="Picture 2" descr="C:\Users\User\Pictures\Математика\Орехова Н.А РМО\IMG_70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14870" y="2214554"/>
            <a:ext cx="3128970" cy="417196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pcparsi.com/uploaded/pcd65c8c755f4fca0b5ee6c06a13573c88_0109705399063059149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285720" y="642918"/>
            <a:ext cx="3857652" cy="492919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- </a:t>
            </a:r>
            <a:r>
              <a:rPr lang="ru-RU" sz="2200" dirty="0" smtClean="0">
                <a:solidFill>
                  <a:srgbClr val="008000"/>
                </a:solidFill>
              </a:rPr>
              <a:t>На этом наше путешествие заканчивается. Мы возвращаемся в детский садик.</a:t>
            </a:r>
          </a:p>
          <a:p>
            <a:r>
              <a:rPr lang="ru-RU" sz="2200" dirty="0" smtClean="0">
                <a:solidFill>
                  <a:srgbClr val="008000"/>
                </a:solidFill>
              </a:rPr>
              <a:t>Произносим волшебные слова:</a:t>
            </a:r>
          </a:p>
          <a:p>
            <a:r>
              <a:rPr lang="ru-RU" sz="2200" dirty="0" smtClean="0">
                <a:solidFill>
                  <a:srgbClr val="008000"/>
                </a:solidFill>
              </a:rPr>
              <a:t>На ковре, на самолете</a:t>
            </a:r>
          </a:p>
          <a:p>
            <a:r>
              <a:rPr lang="ru-RU" sz="2200" dirty="0" smtClean="0">
                <a:solidFill>
                  <a:srgbClr val="008000"/>
                </a:solidFill>
              </a:rPr>
              <a:t>Полетим, полетим.</a:t>
            </a:r>
          </a:p>
          <a:p>
            <a:r>
              <a:rPr lang="ru-RU" sz="2200" dirty="0" smtClean="0">
                <a:solidFill>
                  <a:srgbClr val="008000"/>
                </a:solidFill>
              </a:rPr>
              <a:t>Очутиться в своей группе</a:t>
            </a:r>
          </a:p>
          <a:p>
            <a:r>
              <a:rPr lang="ru-RU" sz="2200" dirty="0" smtClean="0">
                <a:solidFill>
                  <a:srgbClr val="008000"/>
                </a:solidFill>
              </a:rPr>
              <a:t>Мы хотим, мы хотим.</a:t>
            </a:r>
            <a:endParaRPr lang="ru-RU" sz="2200" dirty="0">
              <a:solidFill>
                <a:srgbClr val="008000"/>
              </a:solidFill>
            </a:endParaRPr>
          </a:p>
        </p:txBody>
      </p:sp>
      <p:pic>
        <p:nvPicPr>
          <p:cNvPr id="9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500430" y="4214818"/>
            <a:ext cx="2357422" cy="3000372"/>
          </a:xfrm>
          <a:prstGeom prst="rect">
            <a:avLst/>
          </a:prstGeom>
          <a:noFill/>
        </p:spPr>
      </p:pic>
      <p:pic>
        <p:nvPicPr>
          <p:cNvPr id="8" name="Picture 2" descr="C:\Users\User\Pictures\Математика\Орехова Н.А РМО\IMG_706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57752" y="1601367"/>
            <a:ext cx="4016432" cy="301232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kak.znate.ru/pars_docs/refs/89/88323/88323_html_1d580c3b.png"/>
          <p:cNvPicPr>
            <a:picLocks noGrp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1071538" y="571480"/>
            <a:ext cx="3857652" cy="321471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-Спасибо милые друзья, что научили вы меня!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Мне пора отправляться домой.</a:t>
            </a:r>
          </a:p>
        </p:txBody>
      </p:sp>
      <p:pic>
        <p:nvPicPr>
          <p:cNvPr id="10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357686" y="2786058"/>
            <a:ext cx="257173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art-apple.ru/albums/vector_flowers/938176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1643050"/>
            <a:ext cx="6357982" cy="4071966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rgbClr val="FFFF00"/>
                  </a:solidFill>
                </a:ln>
                <a:solidFill>
                  <a:srgbClr val="008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5400" dirty="0">
              <a:ln>
                <a:solidFill>
                  <a:srgbClr val="FFFF00"/>
                </a:solidFill>
              </a:ln>
              <a:solidFill>
                <a:srgbClr val="008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071802" y="785794"/>
            <a:ext cx="257173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http://www.radionetplus.ru/uploads/posts/2014-03/1395373677_www.radionetplus.ru-7.jpg"/>
          <p:cNvPicPr>
            <a:picLocks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Перечень использованных материалов: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286808" cy="5402406"/>
          </a:xfr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1000" dirty="0" smtClean="0">
                <a:solidFill>
                  <a:srgbClr val="008000"/>
                </a:solidFill>
              </a:rPr>
              <a:t>1..Слайд 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http://www.bronexod.com/forum/lofiversion/index.php?t7947-50.html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2. Слайд 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http://pic.mob.ua/gallery/color=sinij;size=176x208;tag=nebo/5/</a:t>
            </a:r>
            <a:endParaRPr lang="ru-RU" sz="10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3. Слайд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http://hdwallpappers.ru/art-wallpaper/drawing-beautiful-scenery-computer-1-wallpaper/1440x900/free-wallpaper-13.html</a:t>
            </a:r>
            <a:endParaRPr lang="ru-RU" sz="10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 Слайд 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http://hdwallpappers.ru/art-wallpaper/drawing-beautiful-scenery-computer-1-wallpaper/1440x900/free-wallpaper-13.html</a:t>
            </a:r>
            <a:endParaRPr lang="ru-RU" sz="10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rgbClr val="008000"/>
                </a:solidFill>
              </a:rPr>
              <a:t>5.Слайд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 http://i.allday.ru/4d/be/a5/1292951373_1292925756_prevyu.jpg</a:t>
            </a:r>
            <a:endParaRPr lang="ru-RU" sz="10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6. Слайд  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http://utorr.org/torrents/231507</a:t>
            </a:r>
            <a:endParaRPr lang="ru-RU" sz="10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rgbClr val="008000"/>
                </a:solidFill>
              </a:rPr>
              <a:t>7.Слайд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http://nevseoboi.com.ua/oboi-wallpapers/grafika-3d/1407-kartinki-dlya-detskogo-fotoalboma-20-oboev.html</a:t>
            </a:r>
            <a:endParaRPr lang="ru-RU" sz="10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1000" dirty="0" smtClean="0">
                <a:solidFill>
                  <a:srgbClr val="008000"/>
                </a:solidFill>
              </a:rPr>
              <a:t>8</a:t>
            </a:r>
            <a:r>
              <a:rPr lang="ru-RU" sz="1000" dirty="0" smtClean="0"/>
              <a:t>.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 .Слайд  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http://familieto.com/forum/topic/1060-material-dlia-foto-tortov-risunki-kartinki/page-2</a:t>
            </a:r>
            <a:endParaRPr lang="ru-RU" sz="10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rgbClr val="008000"/>
                </a:solidFill>
              </a:rPr>
              <a:t>9.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 . Слайд  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http://catalog.piter-mama.ru/detsad/item/1466-domashnij-detskij-sad-qradugaq</a:t>
            </a:r>
            <a:endParaRPr lang="ru-RU" sz="10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10..Слайд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http://prezentacia.ucoz.ru/load/biologija/mnogoobrazie_zhivykh_organizmov/14-1-0-5691</a:t>
            </a:r>
            <a:endParaRPr lang="ru-RU" sz="10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000" dirty="0" smtClean="0"/>
              <a:t>.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 11.Слайд 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http://i.allday.ru/4d/be/a5/1292951373_1292925756_prevyu.jpg</a:t>
            </a:r>
            <a:endParaRPr lang="ru-RU" sz="10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rgbClr val="008000"/>
                </a:solidFill>
              </a:rPr>
              <a:t>12.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 Слайд  </a:t>
            </a:r>
            <a:r>
              <a:rPr lang="ru-RU" sz="1000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//allday2.com/index.php?newsid=402212</a:t>
            </a:r>
            <a:endParaRPr lang="ru-RU" sz="10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 13.Слайд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http://nevseoboi.com.ua/oboi-wallpapers/grafika-3d/1407-kartinki-dlya-detskogo-fotoalboma-20-oboev.html</a:t>
            </a:r>
            <a:endParaRPr lang="ru-RU" sz="10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14.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  Слайд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http://utorr.org/torrents/231507</a:t>
            </a:r>
            <a:endParaRPr lang="ru-RU" sz="11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15.Слайд  </a:t>
            </a:r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http://pozitivportal.ru/viewtopic.php?t=3592&amp;p=20476</a:t>
            </a:r>
            <a:endParaRPr lang="ru-RU" sz="11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16</a:t>
            </a:r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. Слайд</a:t>
            </a:r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http://eatkga.ru/book/uchebniki/gimnastika-dlya-glaz-fizkultminutka-prezentatsii.html</a:t>
            </a:r>
            <a:endParaRPr lang="ru-RU" sz="11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17.</a:t>
            </a:r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 Слайд</a:t>
            </a:r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http://allday2.com/index.php?newsid=402212</a:t>
            </a:r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Картинка « Буратино» </a:t>
            </a:r>
            <a:endParaRPr lang="ru-RU" sz="11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http://ryxiza.area-motivasi.com/kulturnaya-kartinka-buratino-iz-multika/</a:t>
            </a:r>
            <a:endParaRPr lang="ru-RU" sz="11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Картинка «Дети»  </a:t>
            </a:r>
            <a:r>
              <a:rPr lang="ru-RU" sz="11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http://www.azbuka.permp.ru/page259.html</a:t>
            </a:r>
            <a:endParaRPr lang="ru-RU" sz="11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100" dirty="0" smtClean="0"/>
              <a:t>Литература: «Ребенок в детском саду» №3, 2008г. Дидактические игры – занятия в ДОУ (младший возраст) – Выпуск 2 практическое пособие для воспитателей и методистов ДОУ автор – составитель Е.Н.Панова ТЦ «Учитель» Воронеж 2007</a:t>
            </a:r>
            <a:endParaRPr lang="ru-RU" sz="1100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882</TotalTime>
  <Words>325</Words>
  <Application>Microsoft Office PowerPoint</Application>
  <PresentationFormat>Экран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«Буратино в гостях  у ребят» 2 часть</vt:lpstr>
      <vt:lpstr>Дыхательная гимнастика  «Ветерок», «Листочки»</vt:lpstr>
      <vt:lpstr>Д/игра «Сверкающее домино»</vt:lpstr>
      <vt:lpstr>  3.Полянка «Забавная геометрия» </vt:lpstr>
      <vt:lpstr>5. Полянка « Домики Фигур»  </vt:lpstr>
      <vt:lpstr>Слайд 6</vt:lpstr>
      <vt:lpstr>Слайд 7</vt:lpstr>
      <vt:lpstr>Спасибо за внимание!</vt:lpstr>
      <vt:lpstr>Перечень использованных материалов: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город «Геометрических Фигур»</dc:title>
  <dc:creator>Наталья</dc:creator>
  <cp:lastModifiedBy>User</cp:lastModifiedBy>
  <cp:revision>112</cp:revision>
  <dcterms:created xsi:type="dcterms:W3CDTF">2014-04-18T09:09:18Z</dcterms:created>
  <dcterms:modified xsi:type="dcterms:W3CDTF">2014-07-06T18:55:36Z</dcterms:modified>
</cp:coreProperties>
</file>