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81" r:id="rId3"/>
    <p:sldId id="280" r:id="rId4"/>
    <p:sldId id="287" r:id="rId5"/>
    <p:sldId id="257" r:id="rId6"/>
    <p:sldId id="289" r:id="rId7"/>
    <p:sldId id="284" r:id="rId8"/>
    <p:sldId id="26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C1A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6" autoAdjust="0"/>
    <p:restoredTop sz="94861" autoAdjust="0"/>
  </p:normalViewPr>
  <p:slideViewPr>
    <p:cSldViewPr>
      <p:cViewPr>
        <p:scale>
          <a:sx n="60" d="100"/>
          <a:sy n="60" d="100"/>
        </p:scale>
        <p:origin x="-235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7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C210-4F89-4D0B-8CB8-1CBF8DBD46A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A51-22C3-47F3-BA33-1091F7A37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EA51-22C3-47F3-BA33-1091F7A3724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EA51-22C3-47F3-BA33-1091F7A372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BFBE32-125D-4D97-A44A-D50389CA8B36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F2220A-0037-4193-8551-1B7B82A4D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8/100/161/100161391_54397787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100910" cy="19288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«Буратино в гостях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у ребят</a:t>
            </a:r>
            <a:r>
              <a:rPr lang="ru-RU" sz="4000" dirty="0" smtClean="0">
                <a:solidFill>
                  <a:srgbClr val="FFFF00"/>
                </a:solidFill>
              </a:rPr>
              <a:t>» </a:t>
            </a:r>
            <a:r>
              <a:rPr lang="ru-RU" sz="4000" smtClean="0">
                <a:solidFill>
                  <a:srgbClr val="FFFF00"/>
                </a:solidFill>
              </a:rPr>
              <a:t>1 часть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29264"/>
            <a:ext cx="6172200" cy="14287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Выполнила : Орехова Н.А.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Воспитатель МКДОУ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/с №2 «Ласточка»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г.Семилуки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71536" y="357166"/>
            <a:ext cx="3429024" cy="3786238"/>
          </a:xfrm>
          <a:prstGeom prst="rect">
            <a:avLst/>
          </a:prstGeom>
          <a:noFill/>
        </p:spPr>
      </p:pic>
      <p:pic>
        <p:nvPicPr>
          <p:cNvPr id="9" name="Рисунок 8" descr="http://img0.liveinternet.ru/images/attach/c/4/81/527/81527804_0_b733a_863857f9_L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-142900"/>
            <a:ext cx="3643338" cy="31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unday.com.ua/uploads/posts/2009-03/thumbs/1236615935_flowers_wp_0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143536" cy="1154098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Цель. 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Закрепить у детей полученные ранее знания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643050"/>
            <a:ext cx="7000924" cy="45005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Задачи:</a:t>
            </a:r>
            <a:endParaRPr lang="ru-RU" dirty="0" smtClean="0">
              <a:solidFill>
                <a:srgbClr val="008000"/>
              </a:solidFill>
            </a:endParaRP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Обобщить и дополнить знания детей о геометрических фигурах (круг, квадрат,   овал, треугольник, прямоугольник).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Упражнять в соотнесении формы предметов с плоскостными геометрическими фигурами.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Развивать сенсорные способности  (восприятие цвета, формы, величины).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Развивать  мелкую моторику рук, координацию речи и движений, память, внимание.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Развивать у детей способность к мыслительным операциям, плоскостному моделированию.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Обогащать словарный запас детей.</a:t>
            </a:r>
          </a:p>
          <a:p>
            <a:pPr lvl="0"/>
            <a:r>
              <a:rPr lang="ru-RU" dirty="0" smtClean="0">
                <a:solidFill>
                  <a:srgbClr val="008000"/>
                </a:solidFill>
              </a:rPr>
              <a:t>Воспитывать у детей усидчивость и умение доводить</a:t>
            </a:r>
            <a:r>
              <a:rPr lang="ru-RU" dirty="0" smtClean="0">
                <a:solidFill>
                  <a:srgbClr val="00B050"/>
                </a:solidFill>
              </a:rPr>
              <a:t> начатое дело до конца.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ЕЖНЫЕ И КРАСОЧНЫЕ КАРТИНКИ - ФО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038975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214563"/>
            <a:ext cx="2728913" cy="3214687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Воспитатель предлагает детям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назвать вежливые слова и улыбнуться друг другу. </a:t>
            </a:r>
          </a:p>
          <a:p>
            <a:endParaRPr lang="ru-RU" dirty="0"/>
          </a:p>
        </p:txBody>
      </p:sp>
      <p:pic>
        <p:nvPicPr>
          <p:cNvPr id="1026" name="Picture 2" descr="C:\Users\User\Pictures\Математика\Орехова Н.А РМО\IMG_70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0430" y="1285860"/>
            <a:ext cx="4643470" cy="4429156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adionetplus.ru/uploads/posts/2014-03/1395373703_www.radionetplus.ru-4.jpg"/>
          <p:cNvPicPr/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1214478" y="-285776"/>
            <a:ext cx="10929983" cy="773974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4071942"/>
            <a:ext cx="2714644" cy="3143296"/>
          </a:xfrm>
          <a:prstGeom prst="rect">
            <a:avLst/>
          </a:prstGeom>
          <a:noFill/>
        </p:spPr>
      </p:pic>
      <p:sp>
        <p:nvSpPr>
          <p:cNvPr id="7" name="Содержимое 14"/>
          <p:cNvSpPr txBox="1">
            <a:spLocks/>
          </p:cNvSpPr>
          <p:nvPr/>
        </p:nvSpPr>
        <p:spPr>
          <a:xfrm>
            <a:off x="4214810" y="1714488"/>
            <a:ext cx="4714908" cy="364333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детский сад приходит Буратино и говорит детям, что он все на свете знает. Даже знает, какой формы у него монетка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затрудняется назвать. Дети подсказывают.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Буратино говорит: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Я знал, просто не успел сказать.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Буратино сообщает детям, что он отправляется в волшебный город «Геометрических фигур».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C:\Users\User\Pictures\Математика\Орехова Н.А РМО\IMG_706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4810" y="1428736"/>
            <a:ext cx="4786346" cy="4786346"/>
          </a:xfrm>
          <a:prstGeom prst="round2Diag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adionetplus.ru/uploads/posts/2014-03/1395373585_www.radionetplus.ru-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71536" y="-214338"/>
            <a:ext cx="9715536" cy="7072338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0"/>
            <a:ext cx="6572296" cy="1500166"/>
          </a:xfrm>
          <a:prstGeom prst="wave">
            <a:avLst>
              <a:gd name="adj1" fmla="val 12500"/>
              <a:gd name="adj2" fmla="val 408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Д/ игра «Блоки </a:t>
            </a:r>
            <a:r>
              <a:rPr lang="ru-RU" sz="3200" dirty="0" err="1" smtClean="0">
                <a:solidFill>
                  <a:srgbClr val="008000"/>
                </a:solidFill>
              </a:rPr>
              <a:t>Дьенеша</a:t>
            </a:r>
            <a:r>
              <a:rPr lang="ru-RU" sz="3200" dirty="0" smtClean="0">
                <a:solidFill>
                  <a:srgbClr val="008000"/>
                </a:solidFill>
              </a:rPr>
              <a:t>»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На ковре, на самолете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Полетим, полетим.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Очутиться в новой сказке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Мы хотим, мы хотим!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9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4071942"/>
            <a:ext cx="2714644" cy="3143296"/>
          </a:xfrm>
          <a:prstGeom prst="rect">
            <a:avLst/>
          </a:prstGeom>
          <a:noFill/>
        </p:spPr>
      </p:pic>
      <p:pic>
        <p:nvPicPr>
          <p:cNvPr id="2050" name="Picture 2" descr="C:\Users\User\Pictures\Математика\Орехова Н.А РМО\IMG_70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70374" y="1857364"/>
            <a:ext cx="4587904" cy="4214841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http://desktopwallpapers.org.ua/download.php?img=201107/640x480/desktopwallpapers.org.ua-1653.jpg"/>
          <p:cNvPicPr>
            <a:picLocks noGrp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25536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8000"/>
                </a:solidFill>
              </a:rPr>
              <a:t>В городе встречают «Геометрические фигуры», которые приготовили задания:</a:t>
            </a:r>
            <a:br>
              <a:rPr lang="ru-RU" sz="1800" dirty="0" smtClean="0">
                <a:solidFill>
                  <a:srgbClr val="008000"/>
                </a:solidFill>
              </a:rPr>
            </a:br>
            <a:r>
              <a:rPr lang="ru-RU" sz="1800" dirty="0" smtClean="0">
                <a:solidFill>
                  <a:srgbClr val="008000"/>
                </a:solidFill>
              </a:rPr>
              <a:t>Назвать фигуры, чем отличается квадрат от прямоугольника, круг от треугольника?</a:t>
            </a:r>
            <a:endParaRPr lang="ru-RU" sz="1800" dirty="0"/>
          </a:p>
        </p:txBody>
      </p:sp>
      <p:pic>
        <p:nvPicPr>
          <p:cNvPr id="8" name="Picture 2" descr="C:\Users\User\Pictures\Математика\Орехова Н.А РМО\IMG_707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43306" y="2357430"/>
            <a:ext cx="4857784" cy="3893371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http://i.allday.ru/uploads/posts/2008-10/1224870084_sk0050.jpg"/>
          <p:cNvPicPr>
            <a:picLocks noGrp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67600" cy="1143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8000"/>
                </a:solidFill>
              </a:rPr>
              <a:t>1. Полянка «Найди похожие»</a:t>
            </a:r>
            <a:br>
              <a:rPr lang="ru-RU" sz="2200" dirty="0" smtClean="0">
                <a:solidFill>
                  <a:srgbClr val="008000"/>
                </a:solidFill>
              </a:rPr>
            </a:br>
            <a:r>
              <a:rPr lang="ru-RU" sz="2200" dirty="0" smtClean="0">
                <a:solidFill>
                  <a:srgbClr val="008000"/>
                </a:solidFill>
              </a:rPr>
              <a:t>Задание: «Подобрать картинку с предметами, которые  похожи на ту или иную геометрическую фигуру».</a:t>
            </a:r>
            <a:endParaRPr lang="ru-RU" sz="2200" dirty="0">
              <a:solidFill>
                <a:srgbClr val="008000"/>
              </a:solidFill>
            </a:endParaRPr>
          </a:p>
        </p:txBody>
      </p:sp>
      <p:pic>
        <p:nvPicPr>
          <p:cNvPr id="10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357222" y="500042"/>
            <a:ext cx="2357422" cy="3071858"/>
          </a:xfrm>
          <a:prstGeom prst="rect">
            <a:avLst/>
          </a:prstGeom>
          <a:noFill/>
        </p:spPr>
      </p:pic>
      <p:pic>
        <p:nvPicPr>
          <p:cNvPr id="1027" name="Picture 3" descr="C:\Users\User\Pictures\Математика\Орехова Н.А РМО\IMG_7071 - копия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57422" y="1714488"/>
            <a:ext cx="4857784" cy="4357718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сплатные -картинки -для -детей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42974" y="-214338"/>
            <a:ext cx="10429948" cy="756285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6000792" cy="1143000"/>
          </a:xfrm>
          <a:prstGeom prst="wav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8000"/>
                </a:solidFill>
              </a:rPr>
              <a:t>Д/ игра «Фонарики»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714876" y="1643050"/>
            <a:ext cx="4214810" cy="4572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solidFill>
                  <a:srgbClr val="008000"/>
                </a:solidFill>
              </a:rPr>
              <a:t>2</a:t>
            </a:r>
            <a:r>
              <a:rPr lang="ru-RU" sz="3200" dirty="0" smtClean="0">
                <a:solidFill>
                  <a:srgbClr val="008000"/>
                </a:solidFill>
              </a:rPr>
              <a:t>. Полянка «Сложи фигурки»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Воспитатель говорит детям, что они попали в волшебный лес.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- На какие геометрические фигуры похожи деревья?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Воспитатель обращает внимание детей как тихо в лесу, не слышно пения птиц.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Задание: «Помогите нам вернуть птиц в лес. Жители города Геометрических Фигур».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Проводиться игра с «Фонариками» В. </a:t>
            </a:r>
            <a:r>
              <a:rPr lang="ru-RU" sz="3200" dirty="0" err="1" smtClean="0">
                <a:solidFill>
                  <a:srgbClr val="008000"/>
                </a:solidFill>
              </a:rPr>
              <a:t>Воскобовича</a:t>
            </a:r>
            <a:r>
              <a:rPr lang="ru-RU" sz="3200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Когда дети выполнят задание -  зазвучит  птичье пение.</a:t>
            </a:r>
          </a:p>
          <a:p>
            <a:endParaRPr lang="ru-RU" sz="3200" dirty="0"/>
          </a:p>
        </p:txBody>
      </p:sp>
      <p:pic>
        <p:nvPicPr>
          <p:cNvPr id="8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66" y="-285776"/>
            <a:ext cx="3071834" cy="2643230"/>
          </a:xfrm>
          <a:prstGeom prst="rect">
            <a:avLst/>
          </a:prstGeom>
          <a:noFill/>
        </p:spPr>
      </p:pic>
      <p:pic>
        <p:nvPicPr>
          <p:cNvPr id="3075" name="Picture 3" descr="C:\Users\User\Pictures\Математика\Орехова Н.А РМО\IMG_70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2844" y="1643050"/>
            <a:ext cx="4214842" cy="450059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mg01.chitalnya.ru/upload2/265/95432930672541260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357950" y="2000240"/>
            <a:ext cx="2571736" cy="2357430"/>
          </a:xfrm>
          <a:prstGeom prst="rect">
            <a:avLst/>
          </a:prstGeom>
          <a:noFill/>
        </p:spPr>
      </p:pic>
      <p:pic>
        <p:nvPicPr>
          <p:cNvPr id="5" name="Picture 2" descr="C:\Users\User\Pictures\Математика\Орехова Н.А РМО\IMG_707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1785926"/>
            <a:ext cx="3929058" cy="3661173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6" name="Picture 3" descr="C:\Users\User\Pictures\Математика\Орехова Н.А РМО\IMG_707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6314" y="1785926"/>
            <a:ext cx="3857652" cy="3643338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8" name="Picture 2" descr="http://mama.tomsk.ru/forum/weblogs/upload/313/4029540546d35e6997129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0" y="-142900"/>
            <a:ext cx="257173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896</TotalTime>
  <Words>299</Words>
  <Application>Microsoft Office PowerPoint</Application>
  <PresentationFormat>Экран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«Буратино в гостях  у ребят» 1 часть</vt:lpstr>
      <vt:lpstr>Цель.   Закрепить у детей полученные ранее знания  </vt:lpstr>
      <vt:lpstr> </vt:lpstr>
      <vt:lpstr>Слайд 4</vt:lpstr>
      <vt:lpstr>Д/ игра «Блоки Дьенеша»</vt:lpstr>
      <vt:lpstr>В городе встречают «Геометрические фигуры», которые приготовили задания: Назвать фигуры, чем отличается квадрат от прямоугольника, круг от треугольника?</vt:lpstr>
      <vt:lpstr>1. Полянка «Найди похожие» Задание: «Подобрать картинку с предметами, которые  похожи на ту или иную геометрическую фигуру».</vt:lpstr>
      <vt:lpstr>Д/ игра «Фонарики»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город «Геометрических Фигур»</dc:title>
  <dc:creator>Наталья</dc:creator>
  <cp:lastModifiedBy>User</cp:lastModifiedBy>
  <cp:revision>114</cp:revision>
  <dcterms:created xsi:type="dcterms:W3CDTF">2014-04-18T09:09:18Z</dcterms:created>
  <dcterms:modified xsi:type="dcterms:W3CDTF">2014-07-06T18:55:10Z</dcterms:modified>
</cp:coreProperties>
</file>