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F9BA-25FA-456E-B7F2-0144505AC0D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753A-7348-42F7-9A98-B93A511A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F9BA-25FA-456E-B7F2-0144505AC0D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753A-7348-42F7-9A98-B93A511A7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23844"/>
            <a:ext cx="6172200" cy="9129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Режим дня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(холодный период года)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8" y="1666852"/>
          <a:ext cx="5778636" cy="6225774"/>
        </p:xfrm>
        <a:graphic>
          <a:graphicData uri="http://schemas.openxmlformats.org/drawingml/2006/table">
            <a:tbl>
              <a:tblPr/>
              <a:tblGrid>
                <a:gridCol w="4071966"/>
                <a:gridCol w="1706670"/>
              </a:tblGrid>
              <a:tr h="214314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Дружно в группу мы  идем, и улыбки всем несём.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7.00  – 8.00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8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Упражнения выполняем, сказки дружно вспоминаем.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8.10  – 8.20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98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Организму помогаем, завтрак весело съедаем.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8.20  – 8.30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7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Очень любим мы играть, свои ручки развивать.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Вместе весело играем, мы уменья развиваем.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Мы работы создаём.  Их потом домой берём.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8.35 – 9.00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Потрудились и играть. Будем сказки выбирать.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9.10  –  9.25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Эй, дружочек, не ленись, за горшочек ты берись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На прогулку нам пора, очень рада детвора!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Мы на улице гуляем, и природу изучаем.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Будем бегать и играть, будем строить, рисовать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9.25  –  11.30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 улицы пришли друзья, руки нам идти пора!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На горшочек…и играть. Будем супчик поджидать!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11.35 –  11.45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18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 аппетитом мы едим. Быть здоровыми хотим!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11.45 – 12.10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3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Очень долго мы трудились, и пора нам отдохнуть.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На кроватку и подушку ляжем тихо прикорнуть!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12.10 – 15.00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Мы лежали, отдыхали.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Но пришла  пора  вставать!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На массажные дорожки – бодро, весело шагать!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15.00 – 15.10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«Это время – простокваш, в это время – полдник наш!» 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15.10 – 15.20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Любим с тётей мы играть, все таланты развивать!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15.20 – 15.40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Будем маму удивлять и работы создавать!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15.40 – 15.50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84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Сядем дружно подкрепиться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И потом пойдём играть.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Будем для своих </a:t>
                      </a: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игрушек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Обстановку </a:t>
                      </a:r>
                      <a:r>
                        <a:rPr lang="ru-RU" sz="1000" b="1" i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создавать!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16.00-16.15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30">
                <a:tc>
                  <a:txBody>
                    <a:bodyPr/>
                    <a:lstStyle/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Будем строить и читать. Будем дружно мы играть.</a:t>
                      </a:r>
                    </a:p>
                    <a:p>
                      <a:pPr indent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Тётю слушать, развлекаться, развиваться, развиваться…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16.20 </a:t>
                      </a: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– 16.50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Ну </a:t>
                      </a: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а вечером опять мы отправимся гулять</a:t>
                      </a: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!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Эй, дружочек, не ленись, за горшочек ты берись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Вышли дружно мы гулять</a:t>
                      </a: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! Будем </a:t>
                      </a: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строить и играть!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Будем </a:t>
                      </a: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маму поджидать!</a:t>
                      </a: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7030A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16.55-17.30</a:t>
                      </a:r>
                      <a:endParaRPr lang="ru-RU" sz="10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398" marR="2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267</Words>
  <Application>Microsoft Office PowerPoint</Application>
  <PresentationFormat>Лист A4 (210x297 мм)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Режим дня (холодный период года)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Презентация1</dc:title>
  <dc:creator>1</dc:creator>
  <dc:description>Режим дня_x000d_(холодный период года)</dc:description>
  <cp:lastModifiedBy>1</cp:lastModifiedBy>
  <cp:revision>17</cp:revision>
  <dcterms:created xsi:type="dcterms:W3CDTF">2014-09-24T12:55:07Z</dcterms:created>
  <dcterms:modified xsi:type="dcterms:W3CDTF">2015-02-10T16:03:01Z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Презентация1</vt:lpwstr>
  </property>
  <property fmtid="{D5CDD505-2E9C-101B-9397-08002B2CF9AE}" pid="3" name="SlideDescription">
    <vt:lpwstr>Режим дня_x000d_(холодный период года)</vt:lpwstr>
  </property>
</Properties>
</file>