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DE03-BA68-48F9-8156-0221109C672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B5BFE-9EA0-4F4F-A15F-10B0352EC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05BB-5348-4F49-8FE4-1A738446155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D768-91A0-4AFB-99D5-DDB268FD2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530850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БЕЗОПАСНОСТЬ</a:t>
            </a:r>
            <a:br>
              <a:rPr lang="ru-RU" sz="7200" i="1" dirty="0" smtClean="0">
                <a:solidFill>
                  <a:srgbClr val="FF0000"/>
                </a:solidFill>
              </a:rPr>
            </a:br>
            <a:r>
              <a:rPr lang="ru-RU" sz="7200" i="1" dirty="0" smtClean="0">
                <a:solidFill>
                  <a:srgbClr val="FF0000"/>
                </a:solidFill>
              </a:rPr>
              <a:t>        ДЕТЕЙ</a:t>
            </a:r>
            <a:br>
              <a:rPr lang="ru-RU" sz="7200" i="1" dirty="0" smtClean="0">
                <a:solidFill>
                  <a:srgbClr val="FF0000"/>
                </a:solidFill>
              </a:rPr>
            </a:br>
            <a:r>
              <a:rPr lang="ru-RU" sz="7200" i="1" dirty="0" smtClean="0">
                <a:solidFill>
                  <a:srgbClr val="FF0000"/>
                </a:solidFill>
              </a:rPr>
              <a:t>                       ДОМА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Разрешайте просмотр мультфильмов, проверенных временем и в определённое время</a:t>
            </a:r>
            <a:endParaRPr lang="ru-RU" sz="4000" dirty="0"/>
          </a:p>
        </p:txBody>
      </p:sp>
      <p:pic>
        <p:nvPicPr>
          <p:cNvPr id="4" name="Содержимое 3" descr="9605397c8dae326db0a5cbaa20955fc6_vini%20pux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1600200"/>
            <a:ext cx="7272809" cy="48531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Контакт с обогревательными и отопительными приборами- самая распространённая причина ожогов у детей</a:t>
            </a:r>
            <a:endParaRPr lang="ru-RU" sz="3200" dirty="0"/>
          </a:p>
        </p:txBody>
      </p:sp>
      <p:pic>
        <p:nvPicPr>
          <p:cNvPr id="4" name="Содержимое 3" descr="4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024336" cy="4392488"/>
          </a:xfrm>
        </p:spPr>
      </p:pic>
      <p:pic>
        <p:nvPicPr>
          <p:cNvPr id="5" name="Рисунок 4" descr="273859_1.jpg"/>
          <p:cNvPicPr>
            <a:picLocks noChangeAspect="1"/>
          </p:cNvPicPr>
          <p:nvPr/>
        </p:nvPicPr>
        <p:blipFill>
          <a:blip r:embed="rId3" cstate="print"/>
          <a:srcRect l="15945" r="15591"/>
          <a:stretch>
            <a:fillRect/>
          </a:stretch>
        </p:blipFill>
        <p:spPr>
          <a:xfrm>
            <a:off x="4427984" y="2132856"/>
            <a:ext cx="381642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Уважаемые родители! </a:t>
            </a:r>
            <a:r>
              <a:rPr lang="ru-RU" sz="4400" dirty="0" smtClean="0"/>
              <a:t> Пожалуйста, будьте внимательны! Не оставляйте детей без присмотра! Помните, дети- это наши «лёгкие», а дышать без «лёгких» невозможно!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Используйте заглушки для розеток</a:t>
            </a:r>
            <a:endParaRPr lang="ru-RU" dirty="0"/>
          </a:p>
        </p:txBody>
      </p:sp>
      <p:pic>
        <p:nvPicPr>
          <p:cNvPr id="4" name="Содержимое 3" descr="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845"/>
          <a:stretch>
            <a:fillRect/>
          </a:stretch>
        </p:blipFill>
        <p:spPr>
          <a:xfrm>
            <a:off x="1115616" y="1510324"/>
            <a:ext cx="6840759" cy="49430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Батарейка- самое опасное инородное тело</a:t>
            </a:r>
            <a:endParaRPr lang="ru-RU" dirty="0"/>
          </a:p>
        </p:txBody>
      </p:sp>
      <p:pic>
        <p:nvPicPr>
          <p:cNvPr id="4" name="Содержимое 3" descr="514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912768" cy="48965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Мебель должна быть надёжно закреплена</a:t>
            </a:r>
            <a:endParaRPr lang="ru-RU" sz="4000" dirty="0"/>
          </a:p>
        </p:txBody>
      </p:sp>
      <p:pic>
        <p:nvPicPr>
          <p:cNvPr id="4" name="Содержимое 3" descr="zashit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19259" cy="48965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Игрушки должны соответствовать возрасту ребёнка</a:t>
            </a:r>
            <a:endParaRPr lang="ru-RU" dirty="0"/>
          </a:p>
        </p:txBody>
      </p:sp>
      <p:pic>
        <p:nvPicPr>
          <p:cNvPr id="4" name="Содержимое 3" descr="metodika-montess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696744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Лекарства и швейные принадлежности должны храниться в недоступном для детей месте</a:t>
            </a:r>
            <a:endParaRPr lang="ru-RU" sz="4000" dirty="0"/>
          </a:p>
        </p:txBody>
      </p:sp>
      <p:pic>
        <p:nvPicPr>
          <p:cNvPr id="4" name="Содержимое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176464" cy="4680520"/>
          </a:xfrm>
        </p:spPr>
      </p:pic>
      <p:pic>
        <p:nvPicPr>
          <p:cNvPr id="5" name="Рисунок 4" descr="23093572_w640_h640_img4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888432" cy="4837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Бижутерия и инструменты должны быть недоступны детям</a:t>
            </a:r>
            <a:endParaRPr lang="ru-RU" dirty="0"/>
          </a:p>
        </p:txBody>
      </p:sp>
      <p:pic>
        <p:nvPicPr>
          <p:cNvPr id="4" name="Содержимое 3" descr="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122544" cy="4896544"/>
          </a:xfrm>
        </p:spPr>
      </p:pic>
      <p:pic>
        <p:nvPicPr>
          <p:cNvPr id="5" name="Рисунок 4" descr="Gaiki_o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032448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 оставляйте детей без присмотра в ванной. Для безопасности используйте противоскользящие коврики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Содержимое 3" descr="99fe8bbc70dfa520a64594cf17e15e2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117092" cy="4248472"/>
          </a:xfrm>
        </p:spPr>
      </p:pic>
      <p:pic>
        <p:nvPicPr>
          <p:cNvPr id="5" name="Рисунок 4" descr="kovrik_dlya_vannoj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96044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Поведение домашних животных может быть непредсказуемым</a:t>
            </a:r>
            <a:endParaRPr lang="ru-RU" sz="4000" dirty="0"/>
          </a:p>
        </p:txBody>
      </p:sp>
      <p:pic>
        <p:nvPicPr>
          <p:cNvPr id="4" name="Содержимое 3" descr="do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056783" cy="48531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БЕЗОПАСНОСТЬ         ДЕТЕЙ                        ДОМА</vt:lpstr>
      <vt:lpstr>Используйте заглушки для розеток</vt:lpstr>
      <vt:lpstr>Батарейка- самое опасное инородное тело</vt:lpstr>
      <vt:lpstr>Мебель должна быть надёжно закреплена</vt:lpstr>
      <vt:lpstr>Игрушки должны соответствовать возрасту ребёнка</vt:lpstr>
      <vt:lpstr>Лекарства и швейные принадлежности должны храниться в недоступном для детей месте</vt:lpstr>
      <vt:lpstr>Бижутерия и инструменты должны быть недоступны детям</vt:lpstr>
      <vt:lpstr>Не оставляйте детей без присмотра в ванной. Для безопасности используйте противоскользящие коврики.</vt:lpstr>
      <vt:lpstr>Поведение домашних животных может быть непредсказуемым</vt:lpstr>
      <vt:lpstr>Разрешайте просмотр мультфильмов, проверенных временем и в определённое время</vt:lpstr>
      <vt:lpstr>Контакт с обогревательными и отопительными приборами- самая распространённая причина ожогов у детей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</cp:lastModifiedBy>
  <cp:revision>13</cp:revision>
  <dcterms:created xsi:type="dcterms:W3CDTF">2013-11-28T15:17:44Z</dcterms:created>
  <dcterms:modified xsi:type="dcterms:W3CDTF">2015-02-09T16:20:11Z</dcterms:modified>
</cp:coreProperties>
</file>