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73" r:id="rId2"/>
    <p:sldId id="274" r:id="rId3"/>
    <p:sldId id="256" r:id="rId4"/>
    <p:sldId id="258" r:id="rId5"/>
    <p:sldId id="259" r:id="rId6"/>
  </p:sldIdLst>
  <p:sldSz cx="9144000" cy="6858000" type="screen4x3"/>
  <p:notesSz cx="6881813" cy="100155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ость" initials="Г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03" autoAdjust="0"/>
    <p:restoredTop sz="94624" autoAdjust="0"/>
  </p:normalViewPr>
  <p:slideViewPr>
    <p:cSldViewPr>
      <p:cViewPr>
        <p:scale>
          <a:sx n="80" d="100"/>
          <a:sy n="80" d="100"/>
        </p:scale>
        <p:origin x="-38" y="60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9F0C8C90-17FC-4CC5-95F4-4434EF4ABCED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4CA0F54F-1C4C-414F-AC52-7BB5A2AFA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0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C60-755A-43D1-B334-FF74BAC6870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AD6-5CAC-49B0-8A6C-C31E920092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C60-755A-43D1-B334-FF74BAC6870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AD6-5CAC-49B0-8A6C-C31E92009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C60-755A-43D1-B334-FF74BAC6870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AD6-5CAC-49B0-8A6C-C31E92009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C60-755A-43D1-B334-FF74BAC6870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AD6-5CAC-49B0-8A6C-C31E920092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C60-755A-43D1-B334-FF74BAC6870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AD6-5CAC-49B0-8A6C-C31E92009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C60-755A-43D1-B334-FF74BAC6870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AD6-5CAC-49B0-8A6C-C31E920092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C60-755A-43D1-B334-FF74BAC6870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AD6-5CAC-49B0-8A6C-C31E920092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C60-755A-43D1-B334-FF74BAC6870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AD6-5CAC-49B0-8A6C-C31E92009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C60-755A-43D1-B334-FF74BAC6870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AD6-5CAC-49B0-8A6C-C31E92009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C60-755A-43D1-B334-FF74BAC6870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AD6-5CAC-49B0-8A6C-C31E92009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C60-755A-43D1-B334-FF74BAC6870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AD6-5CAC-49B0-8A6C-C31E920092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225C60-755A-43D1-B334-FF74BAC6870B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C8DAD6-5CAC-49B0-8A6C-C31E92009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71480"/>
            <a:ext cx="8064896" cy="224676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Государственное бюджетное дошкольное учреждение детский </a:t>
            </a: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сад №96 Московского района 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Санкт-Петербурга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Презентация  музыкально-компьютерной игры «Путешествие в страну «Музыка»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(для детей 6-7 лет)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Автор: Белоусова Ирина Ивановна – музыкальный руководитель</a:t>
            </a:r>
            <a:endParaRPr lang="ru-RU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AD6-5CAC-49B0-8A6C-C31E920092F4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57" y="2953176"/>
            <a:ext cx="3852143" cy="288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0281" y="60447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Санкт-Петербург</a:t>
            </a:r>
          </a:p>
          <a:p>
            <a:pPr algn="ctr"/>
            <a:r>
              <a:rPr lang="ru-RU" dirty="0"/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7524" y="961091"/>
            <a:ext cx="8568952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b="1" dirty="0"/>
              <a:t>Цель:</a:t>
            </a:r>
            <a:r>
              <a:rPr lang="ru-RU" dirty="0"/>
              <a:t> закрепить умение различать внешний вид и звучание инструментов </a:t>
            </a:r>
            <a:r>
              <a:rPr lang="ru-RU" dirty="0" smtClean="0"/>
              <a:t>симфонического </a:t>
            </a:r>
            <a:r>
              <a:rPr lang="ru-RU" dirty="0"/>
              <a:t>оркестра и оркестра народных инструментов.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0410" y="1905506"/>
            <a:ext cx="8568952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b="1" dirty="0"/>
              <a:t>Задачи:  </a:t>
            </a:r>
            <a:r>
              <a:rPr lang="ru-RU" dirty="0" smtClean="0"/>
              <a:t>Развивать </a:t>
            </a:r>
            <a:r>
              <a:rPr lang="ru-RU" dirty="0"/>
              <a:t>слуховое и зрительное внимание.</a:t>
            </a:r>
          </a:p>
          <a:p>
            <a:r>
              <a:rPr lang="ru-RU" dirty="0"/>
              <a:t>	</a:t>
            </a:r>
            <a:r>
              <a:rPr lang="ru-RU" dirty="0" smtClean="0"/>
              <a:t> Развивать </a:t>
            </a:r>
            <a:r>
              <a:rPr lang="ru-RU" dirty="0"/>
              <a:t>тембровый слух.</a:t>
            </a:r>
          </a:p>
          <a:p>
            <a:r>
              <a:rPr lang="ru-RU" dirty="0"/>
              <a:t>	</a:t>
            </a:r>
            <a:r>
              <a:rPr lang="ru-RU" dirty="0" smtClean="0"/>
              <a:t> Развивать </a:t>
            </a:r>
            <a:r>
              <a:rPr lang="ru-RU" dirty="0"/>
              <a:t>музыкальную память.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41800"/>
            <a:ext cx="3613518" cy="26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74637"/>
            <a:ext cx="3384376" cy="264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3816424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b="1" dirty="0"/>
              <a:t>Описание игры</a:t>
            </a:r>
            <a:r>
              <a:rPr lang="ru-RU" dirty="0"/>
              <a:t>.</a:t>
            </a:r>
          </a:p>
          <a:p>
            <a:r>
              <a:rPr lang="ru-RU" dirty="0"/>
              <a:t>Педагог: Ребята, сегодня мы с вами вместе с Буратино отправляемся в  путешествие. Это будет очень интересное путешествие в страну волшебных звуков и  волшебных красок – в страну «МУЗЫКА».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45600" y="4869160"/>
            <a:ext cx="4139952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dirty="0" smtClean="0"/>
              <a:t>Вместе </a:t>
            </a:r>
            <a:r>
              <a:rPr lang="ru-RU" dirty="0"/>
              <a:t>с музыкой прекрасной</a:t>
            </a:r>
          </a:p>
          <a:p>
            <a:r>
              <a:rPr lang="ru-RU" dirty="0" smtClean="0"/>
              <a:t>К  </a:t>
            </a:r>
            <a:r>
              <a:rPr lang="ru-RU" dirty="0"/>
              <a:t>нам приходит волшебство.</a:t>
            </a:r>
          </a:p>
          <a:p>
            <a:r>
              <a:rPr lang="ru-RU" dirty="0"/>
              <a:t>	 Осторожней, осторожней,</a:t>
            </a:r>
          </a:p>
          <a:p>
            <a:r>
              <a:rPr lang="ru-RU" dirty="0"/>
              <a:t>	 Не спугнуть бы нам его!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474" y="893321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4" y="3636521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43677"/>
            <a:ext cx="8424936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dirty="0"/>
              <a:t>В волшебной стране МУЗЫКА живут музыкальные инструменты.</a:t>
            </a:r>
          </a:p>
          <a:p>
            <a:r>
              <a:rPr lang="ru-RU" dirty="0"/>
              <a:t>Нужно только внимательно прослушать вместе с Буратино  музыкальный фрагмент в исполнении  одного из трех инструментов и правильно назвать его. </a:t>
            </a:r>
            <a:r>
              <a:rPr lang="ru-RU" dirty="0" smtClean="0"/>
              <a:t>Если </a:t>
            </a:r>
            <a:r>
              <a:rPr lang="ru-RU" dirty="0"/>
              <a:t>ответ правильный – мы обязательно увидим этот инструмент в окошечке и услышим аплодисменты.</a:t>
            </a:r>
          </a:p>
          <a:p>
            <a:r>
              <a:rPr lang="ru-RU" dirty="0"/>
              <a:t>Тогда наше путешествие продолжится дальше.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5" y="2996952"/>
            <a:ext cx="3849621" cy="288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990209"/>
            <a:ext cx="3867601" cy="290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8476" y="6196662"/>
            <a:ext cx="25389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>
            <a:spAutoFit/>
          </a:bodyPr>
          <a:lstStyle/>
          <a:p>
            <a:r>
              <a:rPr lang="ru-RU" dirty="0"/>
              <a:t>Счастливого вам пути!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16" y="620688"/>
            <a:ext cx="7628615" cy="572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16" y="620688"/>
            <a:ext cx="2228016" cy="276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04006"/>
            <a:ext cx="3120129" cy="190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16" y="4439928"/>
            <a:ext cx="2804080" cy="186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077" y="620687"/>
            <a:ext cx="2184023" cy="276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561</TotalTime>
  <Words>161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IBdevelopment</cp:lastModifiedBy>
  <cp:revision>65</cp:revision>
  <cp:lastPrinted>2013-02-18T18:59:02Z</cp:lastPrinted>
  <dcterms:created xsi:type="dcterms:W3CDTF">2013-01-25T13:55:25Z</dcterms:created>
  <dcterms:modified xsi:type="dcterms:W3CDTF">2013-02-18T19:00:29Z</dcterms:modified>
</cp:coreProperties>
</file>