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95346-3717-4517-9E3C-8D9DC0348093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297A0-5BD9-4263-8F12-837F3AD4C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95346-3717-4517-9E3C-8D9DC0348093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297A0-5BD9-4263-8F12-837F3AD4C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95346-3717-4517-9E3C-8D9DC0348093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297A0-5BD9-4263-8F12-837F3AD4C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95346-3717-4517-9E3C-8D9DC0348093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297A0-5BD9-4263-8F12-837F3AD4C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95346-3717-4517-9E3C-8D9DC0348093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297A0-5BD9-4263-8F12-837F3AD4C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95346-3717-4517-9E3C-8D9DC0348093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297A0-5BD9-4263-8F12-837F3AD4C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95346-3717-4517-9E3C-8D9DC0348093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297A0-5BD9-4263-8F12-837F3AD4C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95346-3717-4517-9E3C-8D9DC0348093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297A0-5BD9-4263-8F12-837F3AD4C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95346-3717-4517-9E3C-8D9DC0348093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297A0-5BD9-4263-8F12-837F3AD4C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95346-3717-4517-9E3C-8D9DC0348093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297A0-5BD9-4263-8F12-837F3AD4C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95346-3717-4517-9E3C-8D9DC0348093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297A0-5BD9-4263-8F12-837F3AD4C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95346-3717-4517-9E3C-8D9DC0348093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297A0-5BD9-4263-8F12-837F3AD4C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2976" y="785794"/>
            <a:ext cx="7286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Экология и нравственность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2976" y="1785926"/>
            <a:ext cx="71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Из опыта работы учителя-логопеда Прокопенко С.Г.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2976" y="5286388"/>
            <a:ext cx="72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2014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4340" name="Picture 4" descr="&amp;Vcy;&amp;ocy;&amp;scy;&amp;pcy;&amp;icy;&amp;tcy;&amp;ycy;&amp;vcy;&amp;acy;&amp;tcy;&amp;softcy; &amp;ncy;&amp;rcy;&amp;acy;&amp;vcy;&amp;scy;&amp;tcy;&amp;vcy;&amp;iecy;&amp;ncy;&amp;ncy;&amp;ocy;&amp;scy;&amp;tcy;&amp;softcy; - &amp;Bcy;&amp;ocy;&amp;lcy;&amp;softcy;&amp;shcy;&amp;ocy;&amp;jcy; &amp;acy;&amp;rcy;&amp;khcy;&amp;icy;&amp;vcy; &amp;kcy;&amp;ncy;&amp;icy;&amp;g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2643182"/>
            <a:ext cx="2143140" cy="17435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1000108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Непосредственно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образовательная</a:t>
            </a:r>
            <a:r>
              <a:rPr lang="ru-RU" b="1" dirty="0"/>
              <a:t> деятельность</a:t>
            </a:r>
            <a:r>
              <a:rPr lang="ru-RU" dirty="0"/>
              <a:t>: </a:t>
            </a:r>
            <a:endParaRPr lang="ru-RU" dirty="0" smtClean="0"/>
          </a:p>
          <a:p>
            <a:pPr algn="ctr"/>
            <a:r>
              <a:rPr lang="ru-RU" dirty="0" smtClean="0"/>
              <a:t>«В </a:t>
            </a:r>
            <a:r>
              <a:rPr lang="ru-RU" dirty="0"/>
              <a:t>лес мы все </a:t>
            </a:r>
            <a:r>
              <a:rPr lang="ru-RU" dirty="0" smtClean="0"/>
              <a:t>пойдем и </a:t>
            </a:r>
            <a:r>
              <a:rPr lang="ru-RU" dirty="0"/>
              <a:t>лесных жителей там найдем».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2976" y="500042"/>
            <a:ext cx="7500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 </a:t>
            </a:r>
            <a:r>
              <a:rPr lang="ru-RU" sz="2000" b="1" dirty="0">
                <a:solidFill>
                  <a:srgbClr val="C00000"/>
                </a:solidFill>
              </a:rPr>
              <a:t>План конспект 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1857364"/>
            <a:ext cx="77867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Задачи:</a:t>
            </a:r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- формировать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знания детей о диких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животных;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закреплять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представление детей об особенностях внешнего вида, повадках, о местах обитания, питания диких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животных;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формировать бережное отношение к природе и ее обитателей;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пополнять знания о безопасности общения с дикими животными;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- развивать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логическое мышление посредством отгадывания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загадок;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активизироватьсловарный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запас детей: пушистая, косолапый, длинноухий, хитрая, рыжая, хищник,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зубастый;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- создать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благоприятный эмоциональный фон посредством прослушивания музыкальных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произведений;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- создавать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условия для проявления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гендерных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предпочтений посредством выбора одного образца из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нескольких;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- развивать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умение передавать в движение походку и характер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животного;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- развивать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творческие способности у детей, в создании подделок из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пластилина.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Picture 2" descr="&amp;TScy;&amp;iecy;&amp;lcy;&amp;softcy; &amp;dcy;&amp;ucy;&amp;khcy;&amp;ocy;&amp;vcy;&amp;ncy;&amp;ocy;-&amp;ncy;&amp;rcy;&amp;acy;&amp;vcy;&amp;scy;&amp;tcy;&amp;vcy;&amp;iecy;&amp;ncy;&amp;ncy;&amp;ocy;&amp;gcy;&amp;ocy; &amp;vcy;&amp;ocy;&amp;scy;&amp;pcy;&amp;icy;&amp;tcy;&amp;acy;&amp;ncy;&amp;icy;&amp;yacy; &amp;vcy; &amp;Dcy;&amp;Ocy;&amp;Ucy;: - &amp;Kcy;&amp;acy;&amp;rcy;&amp;tcy;&amp;icy;&amp;ncy;&amp;kcy;&amp;acy; 9267/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1809730" cy="13572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&amp;Scy;&amp;tcy;&amp;icy;&amp;khcy;&amp;icy; &amp;ocy; &amp;ncy;&amp;rcy;&amp;acy;&amp;vcy;&amp;scy;&amp;tcy;&amp;vcy;&amp;iecy;&amp;ncy;&amp;ncy;&amp;ocy;&amp;scy;&amp;tcy;&amp;icy; &amp;dcy;&amp;lcy;&amp;yacy; &amp;dcy;&amp;iecy;&amp;tcy;&amp;iecy;&amp;jcy; - &amp;Ncy;&amp;ocy;&amp;vcy;&amp;icy;&amp;ncy;&amp;kcy;&amp;icy; &amp;kcy;&amp;ncy;&amp;icy;&amp;zhcy;&amp;ncy;&amp;ocy;&amp;gcy;&amp;ocy; &amp;mcy;&amp;icy;&amp;rcy;&amp;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142852"/>
            <a:ext cx="1785918" cy="13378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571480"/>
            <a:ext cx="7572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Рассказ детям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dirty="0" smtClean="0">
                <a:solidFill>
                  <a:srgbClr val="C00000"/>
                </a:solidFill>
              </a:rPr>
              <a:t>о диких животных об особенностях из внешнего вида, их повадках, бережном отношении к ним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2050" name="Picture 2" descr="&amp;Kcy;&amp;ocy;&amp;ncy;&amp;scy;&amp;pcy;&amp;iecy;&amp;kcy;&amp;tcy; &amp;pcy;&amp;ocy; &amp;rcy;&amp;acy;&amp;zcy;&amp;vcy;&amp;icy;&amp;tcy;&amp;icy;&amp;yucy; &amp;scy;&amp;vcy;&amp;yacy;&amp;zcy;&amp;ncy;&amp;ocy;&amp;jcy; &amp;rcy;&amp;iecy;&amp;chcy;&amp;icy; &amp;icy; &amp;lcy;&amp;iecy;&amp;kcy;&amp;scy;&amp;icy;&amp;kcy;&amp;ocy;-&amp;gcy;&amp;rcy;&amp;acy;&amp;mcy;&amp;mcy;&amp;acy;&amp;tcy;&amp;icy;&amp;chcy;&amp;iecy;&amp;scy;&amp;kcy;&amp;icy;&amp;khcy; &amp;kcy;&amp;acy;&amp;tcy;&amp;iecy;&amp;gcy;&amp;ocy;&amp;rcy;&amp;icy;&amp;jcy; &amp;vcy; &amp;pcy;&amp;ocy;&amp;dcy;&amp;gcy;&amp;ocy;&amp;tcy;&amp;ocy;&amp;vcy;&amp;icy;&amp;tcy;&amp;iecy;&amp;lcy;&amp;softcy;&amp;ncy;&amp;ocy;&amp;jcy; &amp;gcy;&amp;rcy;&amp;ucy;&amp;pcy;&amp;pcy;&amp;iecy; &amp;dcy;&amp;lcy;&amp;yacy; &amp;dcy;&amp;iecy;&amp;tcy;&amp;iecy;&amp;jcy; &amp;scy; &amp;ocy;&amp;ncy;&amp;rcy; &amp;ncy;&amp;acy; &amp;tcy;&amp;iecy;&amp;mcy;&amp;u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2285992"/>
            <a:ext cx="2214578" cy="16740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2" name="Picture 4" descr="&amp;Pcy;&amp;icy;&amp;vcy;&amp;ocy; - &amp;ecy;&amp;tcy;&amp;ocy; &amp;tcy;&amp;iecy;&amp;mcy;&amp;acy;. - &amp;Scy;&amp;kcy;&amp;acy;&amp;chcy;&amp;acy;&amp;tcy;&amp;softcy; &amp;kcy;&amp;ncy;&amp;icy;&amp;gcy;&amp;ucy; &amp;bcy;&amp;iecy;&amp;scy;&amp;pcy;&amp;lcy;&amp;acy;&amp;tcy;&amp;ncy;&amp;o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714488"/>
            <a:ext cx="2219813" cy="16648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6" name="Picture 8" descr="&amp;Ncy;&amp;acy; &amp;Bcy;&amp;iecy;&amp;scy;&amp;scy;&amp;acy;&amp;rcy;&amp;acy;&amp;bcy;&amp;icy;&amp;icy; &amp;scy;&amp;iecy;&amp;zcy;&amp;ocy;&amp;ncy; &amp;ocy;&amp;khcy;&amp;ocy;&amp;tcy;&amp;ycy; &amp;ncy;&amp;acy; &amp;zcy;&amp;acy;&amp;jcy;&amp;tscy;&amp;iecy;&amp;vcy; &amp;ocy;&amp;tcy;&amp;kcy;&amp;rcy;&amp;ycy;&amp;tcy; &amp;Bcy;&amp;iecy;&amp;scy;&amp;scy;&amp;acy;&amp;rcy;&amp;acy;&amp;bcy;&amp;icy;&amp;yacy; &amp;Icy;&amp;Ncy;&amp;Fcy;&amp;Ocy;&amp;Rcy;&amp;M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4000504"/>
            <a:ext cx="2214578" cy="16609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8" name="Picture 10" descr="FOTA.RU &amp;Lcy;&amp;Ucy;&amp;CHcy;&amp;SHcy;&amp;Icy;&amp;Jcy; &amp;Rcy;&amp;Ocy;&amp;Scy;&amp;Scy;&amp;Icy;&amp;Jcy;&amp;Scy;&amp;Kcy;&amp;Icy;&amp;Jcy; &amp;Scy;&amp;IEcy;&amp;Rcy;&amp;Vcy;&amp;IEcy;&amp;Rcy; &amp;Ocy;&amp;Bcy;&amp;Ocy;&amp;IEcy;&amp;Vcy; &amp;Icy; &amp;Fcy;&amp;Ocy;&amp;Tcy;&amp;Ocy;&amp;Gcy;&amp;Rcy;&amp;Acy;&amp;Fcy;&amp;Icy;&amp;Jcy;!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3929066"/>
            <a:ext cx="2143140" cy="16073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60" name="Picture 12" descr="&amp;gcy;&amp;rcy;&amp;ucy;&amp;pcy;&amp;pcy;&amp;acy; &amp;pcy;&amp;rcy;&amp;ocy;&amp;tcy;&amp;icy;&amp;vcy; &amp;icy;&amp;scy;&amp;tcy;&amp;rcy;&amp;iecy;&amp;bcy;&amp;lcy;&amp;iecy;&amp;ncy;&amp;icy;&amp;yacy; &amp;vcy;&amp;ocy;&amp;lcy;&amp;kcy;&amp;ocy;&amp;vcy;!!! &amp;Vcy;&amp;Kcy;&amp;ocy;&amp;ncy;&amp;tcy;&amp;acy;&amp;kcy;&amp;tcy;&amp;iecy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4473611"/>
            <a:ext cx="2000264" cy="20986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62" name="Picture 14" descr="&amp;Scy;&amp;pcy;&amp;icy;&amp;scy;&amp;ocy;&amp;kcy; &amp;pcy;&amp;ocy;&amp;lcy;&amp;softcy;&amp;zcy;&amp;ocy;&amp;vcy;&amp;acy;&amp;tcy;&amp;iecy;&amp;lcy;&amp;iecy;&amp;jcy; - PREDKOV.NET - &amp;Scy;&amp;tcy;&amp;rcy;&amp;acy;&amp;ncy;&amp;icy;&amp;tscy;&amp;acy;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1732348"/>
            <a:ext cx="2214578" cy="16609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642918"/>
            <a:ext cx="757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Загадывание загадок</a:t>
            </a:r>
            <a:r>
              <a:rPr lang="ru-RU" sz="2400" dirty="0" smtClean="0">
                <a:solidFill>
                  <a:srgbClr val="C00000"/>
                </a:solidFill>
              </a:rPr>
              <a:t>: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1785926"/>
            <a:ext cx="2286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Зимой спит,</a:t>
            </a:r>
          </a:p>
          <a:p>
            <a:r>
              <a:rPr lang="ru-RU" dirty="0" smtClean="0"/>
              <a:t>Летом - ульи ворошит. </a:t>
            </a:r>
          </a:p>
          <a:p>
            <a:r>
              <a:rPr lang="ru-RU" dirty="0" smtClean="0"/>
              <a:t>(медведь)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86116" y="1714488"/>
            <a:ext cx="25717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Маленький, беленький,</a:t>
            </a:r>
          </a:p>
          <a:p>
            <a:r>
              <a:rPr lang="ru-RU" dirty="0" smtClean="0"/>
              <a:t>По лесочку прыг-прыг,</a:t>
            </a:r>
          </a:p>
          <a:p>
            <a:r>
              <a:rPr lang="ru-RU" dirty="0" smtClean="0"/>
              <a:t>По снежочку тык-тык! (заяц)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429388" y="1785926"/>
            <a:ext cx="25717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Хожу в пушистой шубе,</a:t>
            </a:r>
          </a:p>
          <a:p>
            <a:r>
              <a:rPr lang="ru-RU" dirty="0" smtClean="0"/>
              <a:t>Живу в густом лесу,</a:t>
            </a:r>
          </a:p>
          <a:p>
            <a:r>
              <a:rPr lang="ru-RU" dirty="0" smtClean="0"/>
              <a:t>В дупле на старом дубе</a:t>
            </a:r>
          </a:p>
          <a:p>
            <a:r>
              <a:rPr lang="ru-RU" dirty="0" smtClean="0"/>
              <a:t>Орешки я грызу. </a:t>
            </a:r>
          </a:p>
          <a:p>
            <a:r>
              <a:rPr lang="ru-RU" dirty="0" smtClean="0"/>
              <a:t>(белка)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571604" y="4143380"/>
            <a:ext cx="2357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Кто зимой холодной</a:t>
            </a:r>
          </a:p>
          <a:p>
            <a:r>
              <a:rPr lang="ru-RU" dirty="0" smtClean="0"/>
              <a:t>Ходит злой, голодный?</a:t>
            </a:r>
          </a:p>
          <a:p>
            <a:r>
              <a:rPr lang="ru-RU" dirty="0" smtClean="0"/>
              <a:t> (волк)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286380" y="4071942"/>
            <a:ext cx="30003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Рыжая хозяюшка</a:t>
            </a:r>
          </a:p>
          <a:p>
            <a:r>
              <a:rPr lang="ru-RU" dirty="0" smtClean="0"/>
              <a:t>Из лесу пришла,</a:t>
            </a:r>
          </a:p>
          <a:p>
            <a:r>
              <a:rPr lang="ru-RU" dirty="0" smtClean="0"/>
              <a:t>Всех кур пересчитала</a:t>
            </a:r>
          </a:p>
          <a:p>
            <a:r>
              <a:rPr lang="ru-RU" dirty="0" smtClean="0"/>
              <a:t>И с собой унесла. </a:t>
            </a:r>
          </a:p>
          <a:p>
            <a:r>
              <a:rPr lang="ru-RU" dirty="0" smtClean="0"/>
              <a:t>(лиса)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1026" name="Picture 2" descr="http://gifsla.ru/images/12/animaciya10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5280959"/>
            <a:ext cx="1851336" cy="9960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gifsla.ru/images/7/zhivotnye9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5072074"/>
            <a:ext cx="1872945" cy="12525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://www.bizimi.com/bulgarianCustoms/images/mech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000372"/>
            <a:ext cx="1367334" cy="10255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http://mirgif.com/1/zhivotnye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86710" y="3000372"/>
            <a:ext cx="1013361" cy="14301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http://www.proza.ru/pics/2012/02/13/107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3372" y="2786058"/>
            <a:ext cx="1571636" cy="9822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571480"/>
            <a:ext cx="7858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Дидактическая игра «Чей домик?»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Цель: Развивать представление детей о том, где живут лесные жители (берлога, дупло, нора).</a:t>
            </a:r>
            <a:endParaRPr lang="ru-RU" dirty="0"/>
          </a:p>
        </p:txBody>
      </p:sp>
      <p:pic>
        <p:nvPicPr>
          <p:cNvPr id="19458" name="Picture 2" descr="&amp;Ocy;&amp;pcy;&amp;ucy;&amp;bcy;&amp;lcy;&amp;icy;&amp;kcy;&amp;ocy;&amp;vcy;&amp;acy;&amp;ncy;&amp;ocy; &amp;Tcy;&amp;icy;&amp;mcy;&amp;ocy;&amp;chcy;&amp;kcy;&amp;icy;&amp;ncy;&amp;acy;* &amp;IEcy;&amp;kcy;&amp;acy;&amp;tcy;&amp;iecy;&amp;rcy;&amp;icy;&amp;ncy;&amp;acy; &amp;Vcy;&amp;lcy;&amp;acy;&amp;dcy;&amp;icy;&amp;mcy;&amp;icy;&amp;rcy;&amp;ocy;&amp;vcy;&amp;ncy;&amp;acy; &amp;vcy; okr_mir_4k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214554"/>
            <a:ext cx="2428892" cy="18216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460" name="Picture 4" descr="&amp;Scy;&amp;ocy;&amp;vcy;&amp;acy; - &amp;Fcy;&amp;lcy;&amp;ecy;&amp;shcy; &amp;icy;&amp;gcy;&amp;rcy;&amp;ycy; &amp;icy; &amp;fcy;&amp;ocy;&amp;tcy;&amp;ocy;&amp;pcy;&amp;rcy;&amp;icy;&amp;kcy;&amp;ocy;&amp;lcy;&amp;ycy;, &amp;Icy;&amp;scy;&amp;tcy;&amp;ocy;&amp;rcy;&amp;icy;&amp;icy; &amp;icy; &amp;vcy;&amp;iecy;&amp;scy;&amp;iecy;&amp;lcy;&amp;ycy;&amp;iecy; &amp;rcy;&amp;acy;&amp;scy;&amp;scy;&amp;kcy;&amp;acy;&amp;zcy;&amp;ycy;, &amp;Acy;&amp;ncy;&amp;iecy;&amp;kcy;&amp;dcy;&amp;ocy;&amp;tcy;&amp;ycy; &amp;icy; &amp;acy;&amp;fcy;&amp;ocy;&amp;rcy;&amp;icy;&amp;zcy;&amp;mcy;&amp;y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2214554"/>
            <a:ext cx="2071702" cy="2071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462" name="Picture 6" descr="okr_mir_4kl: &amp;ncy;&amp;ocy;&amp;rcy;&amp;acy; &amp;lcy;&amp;icy;&amp;scy;&amp;y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3929066"/>
            <a:ext cx="2015469" cy="22859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500042"/>
            <a:ext cx="75724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Подвижная игра «Лесные животные»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ru-RU" dirty="0" smtClean="0"/>
              <a:t>(в музыкальном сопровождении).</a:t>
            </a:r>
          </a:p>
          <a:p>
            <a:pPr algn="ctr"/>
            <a:endParaRPr lang="ru-RU" dirty="0" smtClean="0"/>
          </a:p>
          <a:p>
            <a:r>
              <a:rPr lang="ru-RU" dirty="0" smtClean="0"/>
              <a:t>Цель: Умение передавать в движение походку и характер животного.</a:t>
            </a:r>
          </a:p>
          <a:p>
            <a:r>
              <a:rPr lang="ru-RU" dirty="0" smtClean="0"/>
              <a:t>Предлагается детям маски животных (</a:t>
            </a:r>
            <a:r>
              <a:rPr lang="ru-RU" dirty="0" err="1" smtClean="0"/>
              <a:t>лисы,медведя,волка,белки</a:t>
            </a:r>
            <a:r>
              <a:rPr lang="ru-RU" dirty="0" smtClean="0"/>
              <a:t>).</a:t>
            </a:r>
          </a:p>
          <a:p>
            <a:endParaRPr lang="ru-RU" dirty="0" smtClean="0"/>
          </a:p>
          <a:p>
            <a:r>
              <a:rPr lang="ru-RU" dirty="0" smtClean="0"/>
              <a:t>Дети по желанию выбирают понравившуюся маску животного и изображают его. Предполагается, что </a:t>
            </a:r>
            <a:r>
              <a:rPr lang="ru-RU" dirty="0" err="1" smtClean="0"/>
              <a:t>маскулинный</a:t>
            </a:r>
            <a:r>
              <a:rPr lang="ru-RU" dirty="0" smtClean="0"/>
              <a:t> тип детей выберет маску медведя или волка, а </a:t>
            </a:r>
            <a:r>
              <a:rPr lang="ru-RU" dirty="0" err="1" smtClean="0"/>
              <a:t>фемининный</a:t>
            </a:r>
            <a:r>
              <a:rPr lang="ru-RU" dirty="0" smtClean="0"/>
              <a:t> тип детей маску белки или лисы.</a:t>
            </a:r>
            <a:endParaRPr lang="ru-RU" dirty="0"/>
          </a:p>
        </p:txBody>
      </p:sp>
      <p:pic>
        <p:nvPicPr>
          <p:cNvPr id="18434" name="Picture 2" descr="&amp;Fcy;&amp;ocy;&amp;tcy;&amp;ocy; &amp;dcy;&amp;iecy;&amp;tcy;&amp;iecy;&amp;jcy; &amp;vcy; &amp;kcy;&amp;acy;&amp;rcy;&amp;ncy;&amp;acy;&amp;vcy;&amp;acy;&amp;lcy;&amp;softcy;&amp;ncy;&amp;ycy;&amp;khcy; &amp;kcy;&amp;ocy;&amp;scy;&amp;tcy;&amp;yucy;&amp;mcy;&amp;acy;&amp;khcy;: &amp;Mcy;&amp;acy;&amp;lcy;&amp;softcy;&amp;chcy;&amp;icy;&amp;kcy; &amp;vcy; &amp;kcy;&amp;ocy;&amp;scy;&amp;tcy;&amp;yucy;&amp;mcy;&amp;iecy; &amp;lcy;&amp;icy;&amp;scy;&amp;ycy; - &amp;Fcy;&amp;ocy;&amp;tcy;&amp;ocy;: 04_12_2006_137.jpg"/>
          <p:cNvPicPr>
            <a:picLocks noChangeAspect="1" noChangeArrowheads="1"/>
          </p:cNvPicPr>
          <p:nvPr/>
        </p:nvPicPr>
        <p:blipFill>
          <a:blip r:embed="rId2" cstate="print"/>
          <a:srcRect l="10000" b="491"/>
          <a:stretch>
            <a:fillRect/>
          </a:stretch>
        </p:blipFill>
        <p:spPr bwMode="auto">
          <a:xfrm>
            <a:off x="714348" y="3571876"/>
            <a:ext cx="2643183" cy="19824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6" name="Picture 4" descr="&amp;Dcy;&amp;iecy;&amp;tcy;&amp;scy;&amp;kcy;&amp;icy;&amp;jcy; &amp;kcy;&amp;ocy;&amp;scy;&amp;tcy;&amp;yucy;&amp;mcy; &amp;mcy;&amp;iecy;&amp;dcy;&amp;vcy;&amp;iecy;&amp;dcy;&amp;yacy; - &amp;Mcy;&amp;iecy;&amp;dcy;&amp;vcy;&amp;iecy;&amp;zhcy;&amp;ocy;&amp;ncy;&amp;ocy;&amp;kcy; - &amp;Scy;&amp;iecy;&amp;rcy;&amp;ycy;&amp;jcy; &amp;Vcy;&amp;ocy;&amp;lcy;&amp;k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4000504"/>
            <a:ext cx="1571636" cy="2619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8" name="Picture 6" descr="&amp;Vcy;&amp;ycy;&amp;kcy;&amp;rcy;&amp;ocy;&amp;jcy;&amp;kcy;&amp;acy; &amp;mcy;&amp;acy;&amp;scy;&amp;kcy;&amp;icy; &amp;vcy;&amp;ocy;&amp;lcy;&amp;kcy;&amp;acy; &amp;Zcy;&amp;dcy;&amp;ocy;&amp;rcy;&amp;ocy;&amp;vcy;&amp;softcy;&amp;iecy;, &amp;bcy;&amp;ycy;&amp;tcy;, &amp;ucy;&amp;vcy;&amp;lcy;&amp;iecy;&amp;chcy;&amp;iecy;&amp;ncy;&amp;icy;&amp;yacy;, &amp;ocy;&amp;tcy;&amp;ncy;&amp;ocy;&amp;shcy;&amp;iecy;&amp;ncy;&amp;icy;&amp;yacy;"/>
          <p:cNvPicPr>
            <a:picLocks noChangeAspect="1" noChangeArrowheads="1"/>
          </p:cNvPicPr>
          <p:nvPr/>
        </p:nvPicPr>
        <p:blipFill>
          <a:blip r:embed="rId4" cstate="print"/>
          <a:srcRect l="8654" r="6249" b="3845"/>
          <a:stretch>
            <a:fillRect/>
          </a:stretch>
        </p:blipFill>
        <p:spPr bwMode="auto">
          <a:xfrm>
            <a:off x="6143635" y="3571876"/>
            <a:ext cx="2383173" cy="2019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714356"/>
            <a:ext cx="821537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Продуктивная деятельность</a:t>
            </a:r>
            <a:r>
              <a:rPr lang="ru-RU" sz="2000" dirty="0" smtClean="0">
                <a:solidFill>
                  <a:srgbClr val="C00000"/>
                </a:solidFill>
              </a:rPr>
              <a:t>.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Лепка из пластилина на тему: «Дикие животные из русских народных сказок».</a:t>
            </a:r>
          </a:p>
          <a:p>
            <a:pPr algn="ctr"/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Детям на выбор предлагается три образца:</a:t>
            </a:r>
          </a:p>
          <a:p>
            <a:pPr algn="ctr"/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образец «Серый волк».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образец «Лисичка сестричка».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образец Сюжет из сказки: «Лиса и Волк».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7412" name="Picture 4" descr="&amp;Acy;&amp;dcy;&amp;rcy;&amp;icy;&amp;acy;&amp;ncy;&amp;acy;'s Profile - &amp;Dcy;&amp;iecy;&amp;tcy;&amp;scy;&amp;kcy;&amp;icy;&amp;iecy; &amp;scy;&amp;tcy;&amp;icy;&amp;khcy;&amp;icy;, &amp;dcy;&amp;iecy;&amp;tcy;&amp;scy;&amp;kcy;&amp;icy;&amp;iecy; &amp;pcy;&amp;iecy;&amp;scy;&amp;ncy;&amp;icy;. &amp;Rcy;&amp;acy;&amp;ncy;&amp;ncy;&amp;iecy;&amp;iecy; &amp;rcy;&amp;acy;&amp;zcy;&amp;vcy;&amp;icy;&amp;tcy;&amp;icy;&amp;iecy; &amp;rcy;&amp;iecy;&amp;bcy;&amp;iecy;&amp;ncy;&amp;kcy;&amp;acy;"/>
          <p:cNvPicPr>
            <a:picLocks noChangeAspect="1" noChangeArrowheads="1"/>
          </p:cNvPicPr>
          <p:nvPr/>
        </p:nvPicPr>
        <p:blipFill>
          <a:blip r:embed="rId2" cstate="print"/>
          <a:srcRect l="20755" t="5043" r="15095" b="19319"/>
          <a:stretch>
            <a:fillRect/>
          </a:stretch>
        </p:blipFill>
        <p:spPr bwMode="auto">
          <a:xfrm>
            <a:off x="5214942" y="3286124"/>
            <a:ext cx="2752744" cy="24288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4" name="Picture 6" descr="http://21vu.ru/sites/default/files/_ld/8/s805803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3286124"/>
            <a:ext cx="2000264" cy="26458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&amp;Kcy;&amp;acy;&amp;zhcy;&amp;dcy;&amp;ycy;&amp;jcy; &amp;chcy;&amp;acy;&amp;scy;, &amp;dcy;&amp;lcy;&amp;yacy; &amp;Vcy;&amp;acy;&amp;scy; &amp;mcy;&amp;ycy; &amp;dcy;&amp;ocy;&amp;bcy;&amp;acy;&amp;vcy;&amp;lcy;&amp;yacy;&amp;iecy;&amp;mcy; &amp;ncy;&amp;ocy;&amp;vcy;&amp;ycy;&amp;jcy; &amp;tcy;&amp;ocy;&amp;vcy;&amp;acy;&amp;rcy; &amp;icy; &amp;icy;&amp;ncy;&amp;fcy;&amp;ocy;&amp;rcy;&amp;mcy;&amp;acy;&amp;tscy;&amp;icy;&amp;yucy;.&amp;Pcy;&amp;rcy;&amp;ocy;&amp;scy;&amp;icy;&amp;mcy; &amp;icy;&amp;zcy;&amp;vcy;&amp;icy;&amp;ncy;&amp;iecy;&amp;ncy;&amp;icy;&amp;yacy; &amp;zcy;&amp;acy; &amp;ncy;&amp;iecy;&amp;ucy;&amp;dcy;&amp;ocy;&amp;bcy;&amp;scy;&amp;tcy;&amp;vcy;&amp;acy;. &amp;Scy;&amp;pcy;&amp;acy;&amp;scy;&amp;icy;&amp;bcy;&amp;ocy; &amp;zcy;&amp;acy; &amp;tcy;&amp;ocy;, &amp;chcy;&amp;tcy;&amp;ocy; &amp;Vcy;&amp;ycy; &amp;scy; &amp;ncy;&amp;acy;&amp;mcy;&amp;icy;. - &amp;Zcy;&amp;ocy;&amp;ocy;&amp;kcy;&amp;ocy;&amp;mcy;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441" y="285728"/>
            <a:ext cx="8764961" cy="614366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263</Words>
  <Application>Microsoft Office PowerPoint</Application>
  <PresentationFormat>Экран (4:3)</PresentationFormat>
  <Paragraphs>58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25</cp:revision>
  <dcterms:created xsi:type="dcterms:W3CDTF">2014-11-14T18:44:09Z</dcterms:created>
  <dcterms:modified xsi:type="dcterms:W3CDTF">2014-12-14T21:40:17Z</dcterms:modified>
</cp:coreProperties>
</file>