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1" r:id="rId4"/>
    <p:sldId id="257" r:id="rId5"/>
    <p:sldId id="260" r:id="rId6"/>
    <p:sldId id="258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Владимир" initials="В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2E79EFD-4B97-496F-8993-9D62FCCB32DA}" type="datetimeFigureOut">
              <a:rPr lang="ru-RU" smtClean="0"/>
              <a:t>18.12.2012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FF79F8-BEBD-421A-9E8E-0525266D0FC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117180" cy="2118097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6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6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УМНЫЕ</a:t>
            </a:r>
            <a:b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ПАЛЬЧИКИ</a:t>
            </a:r>
            <a:endParaRPr lang="ru-RU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869160"/>
            <a:ext cx="4392488" cy="160394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АВТОР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учитель-логопед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Куракина Л.М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         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32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231"/>
    </mc:Choice>
    <mc:Fallback xmlns="">
      <p:transition advTm="423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5472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Раз, два, три, четыре, пять!</a:t>
            </a:r>
          </a:p>
          <a:p>
            <a:r>
              <a:rPr lang="ru-RU" sz="2400" b="1" dirty="0"/>
              <a:t>Будем пальчики считать</a:t>
            </a:r>
            <a:r>
              <a:rPr lang="ru-RU" dirty="0"/>
              <a:t>!</a:t>
            </a:r>
          </a:p>
        </p:txBody>
      </p:sp>
      <p:pic>
        <p:nvPicPr>
          <p:cNvPr id="3074" name="Picture 2" descr="C:\Users\Владимир\Desktop\iCAVYF93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145" y="1383718"/>
            <a:ext cx="518457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29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4"/>
    </mc:Choice>
    <mc:Fallback xmlns="">
      <p:transition spd="slow" advTm="386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1880" y="188640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!</a:t>
            </a:r>
            <a:endParaRPr lang="ru-RU" sz="2800" b="1" dirty="0">
              <a:solidFill>
                <a:srgbClr val="FF0000"/>
              </a:solidFill>
            </a:endParaRPr>
          </a:p>
          <a:p>
            <a:r>
              <a:rPr lang="ru-RU" sz="2800" b="1" dirty="0">
                <a:solidFill>
                  <a:schemeClr val="bg1"/>
                </a:solidFill>
              </a:rPr>
              <a:t> </a:t>
            </a:r>
          </a:p>
        </p:txBody>
      </p:sp>
      <p:pic>
        <p:nvPicPr>
          <p:cNvPr id="3074" name="Picture 2" descr="C:\Users\Владимир\Desktop\8X_sR8tnQ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67944" y="18283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Вышел пальчик на прогулку,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С маком съел большую булку.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Этот </a:t>
            </a:r>
            <a:r>
              <a:rPr lang="ru-RU" sz="2400" b="1" dirty="0" smtClean="0">
                <a:solidFill>
                  <a:srgbClr val="FF0000"/>
                </a:solidFill>
              </a:rPr>
              <a:t>славный господин</a:t>
            </a:r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Пальчик с номером один!</a:t>
            </a:r>
          </a:p>
        </p:txBody>
      </p:sp>
      <p:pic>
        <p:nvPicPr>
          <p:cNvPr id="9" name="Рисунок 8" descr="C:\Users\Владимир\Desktop\1271011515_bulochka_s_makom_kopiya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275" y="5207456"/>
            <a:ext cx="1299210" cy="119062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8060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942"/>
    </mc:Choice>
    <mc:Fallback xmlns="">
      <p:transition advTm="99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Владимир\Desktop\96dbf9728d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009" y="0"/>
            <a:ext cx="9233571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88640"/>
            <a:ext cx="54726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Этот пальчик в лес пошел,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Мед в большом дупле нашел.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Убежал от пчел едва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Славный пальчик номер два!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 </a:t>
            </a:r>
          </a:p>
        </p:txBody>
      </p:sp>
      <p:pic>
        <p:nvPicPr>
          <p:cNvPr id="1029" name="Picture 5" descr="C:\Users\Владимир\Desktop\____1_~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45024"/>
            <a:ext cx="2660246" cy="2900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4147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036"/>
    </mc:Choice>
    <mc:Fallback xmlns="">
      <p:transition advTm="90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Владимир\Desktop\4642196_KAPITAN_kopi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" y="0"/>
            <a:ext cx="91431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35696" y="1052736"/>
            <a:ext cx="33843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Этот пальчик в море ходит</a:t>
            </a:r>
          </a:p>
          <a:p>
            <a:r>
              <a:rPr lang="ru-RU" sz="2400" b="1" dirty="0"/>
              <a:t>На гудящем пароходе.</a:t>
            </a:r>
          </a:p>
          <a:p>
            <a:r>
              <a:rPr lang="ru-RU" sz="2400" b="1" dirty="0"/>
              <a:t>В шторм на палубе, смотри!</a:t>
            </a:r>
          </a:p>
          <a:p>
            <a:r>
              <a:rPr lang="ru-RU" sz="2400" b="1" dirty="0"/>
              <a:t>Смелый пальчик номер три!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033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689"/>
    </mc:Choice>
    <mc:Fallback xmlns="">
      <p:transition advTm="56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ладимир\Desktop\wxx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1" y="0"/>
            <a:ext cx="9143998" cy="717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9865" y="296274"/>
            <a:ext cx="66663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Этот пальчик - наш силач: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Словно легкий детский мяч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Он подбрасывает гири!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Пальчик с номером чет</a:t>
            </a:r>
            <a:r>
              <a:rPr lang="ru-RU" sz="2400" dirty="0">
                <a:solidFill>
                  <a:schemeClr val="bg1"/>
                </a:solidFill>
              </a:rPr>
              <a:t>ыре!</a:t>
            </a:r>
          </a:p>
          <a:p>
            <a:r>
              <a:rPr lang="ru-RU" sz="2400" dirty="0">
                <a:solidFill>
                  <a:schemeClr val="bg1"/>
                </a:solidFill>
              </a:rPr>
              <a:t> </a:t>
            </a:r>
          </a:p>
        </p:txBody>
      </p:sp>
      <p:pic>
        <p:nvPicPr>
          <p:cNvPr id="2052" name="Picture 4" descr="C:\Users\Владимир\Desktop\tmpC2B-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027" y="2933700"/>
            <a:ext cx="2495550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12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40"/>
    </mc:Choice>
    <mc:Fallback xmlns="">
      <p:transition advTm="100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Владимир\Desktop\iCANY4IQ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409" y="10862"/>
            <a:ext cx="9204750" cy="684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40466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А последний – милый крошка,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Тихо сядет у окошка,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Чтобы книжку почитать.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Младший пальчик номер пять!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 </a:t>
            </a:r>
          </a:p>
        </p:txBody>
      </p:sp>
      <p:pic>
        <p:nvPicPr>
          <p:cNvPr id="6149" name="Picture 5" descr="C:\Users\Владимир\Desktop\iCADCXS3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260" y="3789040"/>
            <a:ext cx="2292956" cy="284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4372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10"/>
    </mc:Choice>
    <mc:Fallback xmlns="">
      <p:transition spd="slow" advTm="108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16632"/>
            <a:ext cx="54726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Раз, два, три, четыре, пять</a:t>
            </a:r>
            <a:r>
              <a:rPr lang="ru-RU" sz="2400" b="1" dirty="0" smtClean="0"/>
              <a:t>!</a:t>
            </a:r>
          </a:p>
          <a:p>
            <a:endParaRPr lang="ru-RU" sz="2400" b="1" dirty="0"/>
          </a:p>
          <a:p>
            <a:r>
              <a:rPr lang="ru-RU" sz="2400" b="1" dirty="0"/>
              <a:t>Научились мы считать</a:t>
            </a:r>
          </a:p>
          <a:p>
            <a:r>
              <a:rPr lang="ru-RU" dirty="0"/>
              <a:t> </a:t>
            </a:r>
          </a:p>
        </p:txBody>
      </p:sp>
      <p:pic>
        <p:nvPicPr>
          <p:cNvPr id="1026" name="Picture 2" descr="C:\Users\Владимир\Desktop\iCAWXBMS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432048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954751"/>
      </p:ext>
    </p:extLst>
  </p:cSld>
  <p:clrMapOvr>
    <a:masterClrMapping/>
  </p:clrMapOvr>
  <p:transition spd="slow" advTm="5844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3.5"/>
</p:tagLst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138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Spring</vt:lpstr>
      <vt:lpstr>   УМНЫЕ ПАЛЬЧИКИ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</dc:creator>
  <cp:lastModifiedBy>Владимир</cp:lastModifiedBy>
  <cp:revision>19</cp:revision>
  <dcterms:created xsi:type="dcterms:W3CDTF">2012-11-24T13:43:54Z</dcterms:created>
  <dcterms:modified xsi:type="dcterms:W3CDTF">2012-12-18T13:35:46Z</dcterms:modified>
</cp:coreProperties>
</file>