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C879-8A61-4128-9023-C7DF4D8D94A7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C4D2-F628-4BA4-AEE1-0007EF8B8E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C879-8A61-4128-9023-C7DF4D8D94A7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C4D2-F628-4BA4-AEE1-0007EF8B8E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C879-8A61-4128-9023-C7DF4D8D94A7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C4D2-F628-4BA4-AEE1-0007EF8B8E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C879-8A61-4128-9023-C7DF4D8D94A7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C4D2-F628-4BA4-AEE1-0007EF8B8E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C879-8A61-4128-9023-C7DF4D8D94A7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C4D2-F628-4BA4-AEE1-0007EF8B8E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C879-8A61-4128-9023-C7DF4D8D94A7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C4D2-F628-4BA4-AEE1-0007EF8B8E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C879-8A61-4128-9023-C7DF4D8D94A7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C4D2-F628-4BA4-AEE1-0007EF8B8E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C879-8A61-4128-9023-C7DF4D8D94A7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C4D2-F628-4BA4-AEE1-0007EF8B8E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C879-8A61-4128-9023-C7DF4D8D94A7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C4D2-F628-4BA4-AEE1-0007EF8B8E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C879-8A61-4128-9023-C7DF4D8D94A7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C4D2-F628-4BA4-AEE1-0007EF8B8E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C879-8A61-4128-9023-C7DF4D8D94A7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C4D2-F628-4BA4-AEE1-0007EF8B8E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9C879-8A61-4128-9023-C7DF4D8D94A7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0C4D2-F628-4BA4-AEE1-0007EF8B8E8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27146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Презентация к конспекту занятия в группе старшего возраста для детей с ТНР по теме: «Дикие животные весной</a:t>
            </a:r>
            <a:r>
              <a:rPr lang="ru-RU" dirty="0" smtClean="0"/>
              <a:t>"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4643446"/>
            <a:ext cx="3714776" cy="135732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Автор работы: Прокопенко С.Г.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Учитель-логопед ГБДОУ № 14</a:t>
            </a:r>
          </a:p>
          <a:p>
            <a:r>
              <a:rPr lang="ru-RU" sz="2000" dirty="0" err="1" smtClean="0">
                <a:solidFill>
                  <a:srgbClr val="7030A0"/>
                </a:solidFill>
              </a:rPr>
              <a:t>Петродворцового</a:t>
            </a:r>
            <a:r>
              <a:rPr lang="ru-RU" sz="2000" dirty="0" smtClean="0">
                <a:solidFill>
                  <a:srgbClr val="7030A0"/>
                </a:solidFill>
              </a:rPr>
              <a:t> района     </a:t>
            </a:r>
          </a:p>
          <a:p>
            <a:endParaRPr lang="ru-RU" sz="2000" dirty="0"/>
          </a:p>
        </p:txBody>
      </p:sp>
      <p:pic>
        <p:nvPicPr>
          <p:cNvPr id="1026" name="Picture 2" descr="Best Pers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643314"/>
            <a:ext cx="3645387" cy="26429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&amp;ZHcy;&amp;icy;&amp;vcy;&amp;ocy;&amp;tcy;&amp;ncy;&amp;ycy;&amp;jcy; &amp;mcy;&amp;icy;&amp;rcy;, &amp;IEcy;&amp;zhcy;&amp;icy;, 2415, , basik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66"/>
            <a:ext cx="8111917" cy="6090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&amp;Dcy;&amp;rcy;&amp;ucy;&amp;gcy; &amp;vcy; &amp;bcy;&amp;iecy;&amp;dcy;&amp;iecy; &amp;ncy;&amp;iecy; &amp;bcy;&amp;rcy;&amp;ocy;&amp;scy;&amp;icy;&amp;tcy;... (&amp;chcy;&amp;acy;&amp;scy;&amp;tcy;&amp;softcy; 6) &quot; ALLDAY - &amp;ncy;&amp;acy;&amp;rcy;&amp;ocy;&amp;dcy;&amp;ncy;&amp;ycy;&amp;jcy; &amp;scy;&amp;acy;&amp;jcy;&amp;tcy; &amp;ocy; &amp;dcy;&amp;icy;&amp;zcy;&amp;acy;&amp;jcy;&amp;n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861" y="642918"/>
            <a:ext cx="8747509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&amp;Lcy;&amp;yucy;&amp;bcy;&amp;ocy;&amp;vcy;&amp;softcy; &amp;mcy;&amp;iecy;&amp;zhcy;&amp;dcy;&amp;ucy; &amp;zhcy;&amp;icy;&amp;vcy;&amp;ocy;&amp;tcy;&amp;ncy;&amp;ycy;&amp;mcy;&amp;icy; &amp;Tcy;&amp;icy;&amp;khcy;&amp;icy;&amp;jcy; &amp;ocy;&amp;mcy;&amp;ucy;&amp;t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79755"/>
            <a:ext cx="8429684" cy="63285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&amp;Kcy;&amp;ocy;&amp;pcy;&amp;icy;&amp;pcy;&amp;acy;&amp;scy;&amp;tcy;.&amp;rcy;&amp;u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28"/>
            <a:ext cx="8191557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&amp;scy;&amp;kcy;&amp;acy;&amp;chcy;&amp;acy;&amp;tcy;&amp;softcy; &amp;Mcy;&amp;icy;&amp;rcy; &amp;vcy; &amp;Fcy;&amp;ocy;&amp;tcy;&amp;ocy;&amp;gcy;&amp;rcy;&amp;acy;&amp;fcy;&amp;icy;&amp;icy; - World In Photo 588 &quot; ALLDAY - &amp;ncy;&amp;acy;&amp;rcy;&amp;ocy;&amp;dcy;&amp;ncy;&amp;ycy;&amp;jcy; &amp;scy;&amp;acy;&amp;jcy;&amp;tcy; &amp;ocy; &amp;dcy;&amp;icy;&amp;zcy;&amp;acy;&amp;jcy;&amp;ncy;&amp;iecy; &amp;lcy;&amp;ucy;&amp;chcy;&amp;shcy;&amp;ie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89"/>
            <a:ext cx="8698202" cy="63869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159 &amp;ocy;&amp;bcy;&amp;ocy;&amp;icy;&amp;ncy; &amp;ncy;&amp;acy; &amp;rcy;&amp;acy;&amp;bcy;&amp;ocy;&amp;chcy;&amp;icy;&amp;jcy; &amp;scy;&amp;tcy;&amp;ocy;&amp;lcy; &amp;scy; &amp;zhcy;&amp;icy;&amp;vcy;&amp;ocy;&amp;tcy;&amp;ncy;&amp;ycy;&amp;mcy;&amp;icy; :: NoNa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501122" cy="63758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&amp;Vcy;&amp;iecy;&amp;scy;&amp;ncy;&amp;acy; &amp;vcy;&amp;scy;&amp;tcy;&amp;ucy;&amp;pcy;&amp;acy;&amp;iecy;&amp;tcy; &amp;vcy; &amp;scy;&amp;vcy;&amp;ocy;&amp;icy; &amp;pcy;&amp;rcy;&amp;acy;&amp;vcy;&amp;acy; (27 &amp;fcy;&amp;ocy;&amp;tcy;&amp;ocy;&amp;gcy;&amp;rcy;&amp;acy;&amp;fcy;&amp;icy;&amp;jcy;) - &amp;Scy;&amp;tcy;&amp;acy;&amp;tcy;&amp;softcy;&amp;yacy; - &amp;Ocy;&amp;tcy;&amp;dcy;&amp;ycy;&amp;khcy;&amp;acy;&amp;iecy;&amp;m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8518157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&amp;Vcy; &amp;zcy;&amp;acy;&amp;pcy;&amp;ocy;&amp;vcy;&amp;iecy;&amp;dcy;&amp;ncy;&amp;icy;&amp;kcy;&amp;iecy; &amp;Ucy;&amp;tcy;&amp;rcy;&amp;icy;&amp;shcy; &amp;ocy;&amp;bcy;&amp;hardcy;&amp;yacy;&amp;vcy;&amp;lcy;&amp;iecy;&amp;ncy; &amp;kcy;&amp;acy;&amp;rcy;&amp;acy;&amp;ncy;&amp;tcy;&amp;icy;&amp;ncy; &amp;vcy; &amp;Kcy;&amp;rcy;&amp;acy;&amp;scy;&amp;ncy;&amp;ocy;&amp;dcy;&amp;acy;&amp;r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04"/>
            <a:ext cx="8255704" cy="6067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&amp;Dcy;&amp;ocy;&amp;bcy;&amp;rcy;&amp;ocy;&amp;iecy; &amp;ucy;&amp;tcy;&amp;rcy;&amp;ocy; &amp;icy;&amp;zcy; &amp;Kcy;&amp;rcy;&amp;ocy;&amp;ncy;&amp;ocy;&amp;tscy;&amp;kcy;&amp;ocy;&amp;gcy;&amp;ocy; &amp;zcy;&amp;acy;&amp;pcy;&amp;ocy;&amp;vcy;&amp;iecy;&amp;dcy;&amp;ncy;&amp;icy;&amp;kcy;&amp;acy;! &amp;Gcy;&amp;ocy;&amp;lcy;&amp;ocy;&amp;scy; &amp;Mcy;&amp;iecy;&amp;rcy;&amp;icy; &amp;Ucy;&amp;gcy;&amp;ocy;&amp;lcy;&amp;ocy;&amp;kcy;.&amp;rcy;&amp;u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8297013" cy="6033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32</Words>
  <Application>Microsoft Office PowerPoint</Application>
  <PresentationFormat>Экран (4:3)</PresentationFormat>
  <Paragraphs>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к конспекту занятия в группе старшего возраста для детей с ТНР по теме: «Дикие животные весной"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конспекту занятия в группе старшего возраста для детей с ТНР по теме: «Дикие животные весной"</dc:title>
  <dc:creator>Админ</dc:creator>
  <cp:lastModifiedBy>Админ</cp:lastModifiedBy>
  <cp:revision>3</cp:revision>
  <dcterms:created xsi:type="dcterms:W3CDTF">2014-09-19T22:08:34Z</dcterms:created>
  <dcterms:modified xsi:type="dcterms:W3CDTF">2014-09-19T22:32:05Z</dcterms:modified>
</cp:coreProperties>
</file>