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61" r:id="rId3"/>
    <p:sldId id="266" r:id="rId4"/>
    <p:sldId id="273" r:id="rId5"/>
    <p:sldId id="275" r:id="rId6"/>
    <p:sldId id="280" r:id="rId7"/>
    <p:sldId id="29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FF"/>
    <a:srgbClr val="CC99FF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4BF8-6C1C-454A-B333-B6317936409C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CD0A-D138-4A6C-8419-3E24BB2C6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4BF8-6C1C-454A-B333-B6317936409C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CD0A-D138-4A6C-8419-3E24BB2C6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4BF8-6C1C-454A-B333-B6317936409C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CD0A-D138-4A6C-8419-3E24BB2C6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4BF8-6C1C-454A-B333-B6317936409C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CD0A-D138-4A6C-8419-3E24BB2C6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4BF8-6C1C-454A-B333-B6317936409C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CD0A-D138-4A6C-8419-3E24BB2C6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4BF8-6C1C-454A-B333-B6317936409C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CD0A-D138-4A6C-8419-3E24BB2C6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4BF8-6C1C-454A-B333-B6317936409C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CD0A-D138-4A6C-8419-3E24BB2C6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4BF8-6C1C-454A-B333-B6317936409C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CD0A-D138-4A6C-8419-3E24BB2C6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4BF8-6C1C-454A-B333-B6317936409C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CD0A-D138-4A6C-8419-3E24BB2C6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4BF8-6C1C-454A-B333-B6317936409C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CD0A-D138-4A6C-8419-3E24BB2C6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4BF8-6C1C-454A-B333-B6317936409C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CD0A-D138-4A6C-8419-3E24BB2C6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44BF8-6C1C-454A-B333-B6317936409C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BCD0A-D138-4A6C-8419-3E24BB2C6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olit\Desktop\Iya_-_Beregite_svoih_detej_(get-tune.net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00702"/>
            <a:ext cx="9144000" cy="1357298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Подготовительная группа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667a7f1120605b4144571e80d198b1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429264"/>
          </a:xfrm>
        </p:spPr>
      </p:pic>
      <p:pic>
        <p:nvPicPr>
          <p:cNvPr id="5" name="Iya_-_Beregite_svoih_detej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 готовлюсь к школе, МАМА!!!</a:t>
            </a:r>
            <a:endParaRPr lang="ru-RU" sz="6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DSC02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428736"/>
            <a:ext cx="6215106" cy="4929222"/>
          </a:xfrm>
        </p:spPr>
      </p:pic>
    </p:spTree>
  </p:cSld>
  <p:clrMapOvr>
    <a:masterClrMapping/>
  </p:clrMapOvr>
  <p:transition spd="slow" advClick="0" advTm="4000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accent4">
                    <a:lumMod val="75000"/>
                  </a:schemeClr>
                </a:solidFill>
              </a:rPr>
              <a:t>Этот букет для тебя, родная!!!</a:t>
            </a:r>
            <a:endParaRPr lang="ru-RU" sz="5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SC02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9" y="1357298"/>
            <a:ext cx="5643602" cy="5072098"/>
          </a:xfrm>
        </p:spPr>
      </p:pic>
    </p:spTree>
  </p:cSld>
  <p:clrMapOvr>
    <a:masterClrMapping/>
  </p:clrMapOvr>
  <p:transition spd="slow" advClick="0" advTm="4000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5400" b="1" i="1" dirty="0" smtClean="0"/>
              <a:t>Наше любимое занятие!!!</a:t>
            </a:r>
            <a:endParaRPr lang="ru-RU" sz="5400" b="1" i="1" dirty="0"/>
          </a:p>
        </p:txBody>
      </p:sp>
      <p:pic>
        <p:nvPicPr>
          <p:cNvPr id="4" name="Содержимое 3" descr="DSC0267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3041" y="1600200"/>
            <a:ext cx="6286545" cy="4472006"/>
          </a:xfrm>
        </p:spPr>
      </p:pic>
    </p:spTree>
  </p:cSld>
  <p:clrMapOvr>
    <a:masterClrMapping/>
  </p:clrMapOvr>
  <p:transition spd="slow" advClick="0" advTm="400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rgbClr val="00B0F0"/>
          </a:solidFill>
        </p:spPr>
        <p:txBody>
          <a:bodyPr/>
          <a:lstStyle/>
          <a:p>
            <a:r>
              <a:rPr lang="ru-RU" b="1" i="1" dirty="0" smtClean="0">
                <a:solidFill>
                  <a:srgbClr val="CC99FF"/>
                </a:solidFill>
              </a:rPr>
              <a:t>Мы готовимся к празднику, мамуля!!!</a:t>
            </a:r>
            <a:endParaRPr lang="ru-RU" b="1" i="1" dirty="0">
              <a:solidFill>
                <a:srgbClr val="CC99FF"/>
              </a:solidFill>
            </a:endParaRPr>
          </a:p>
        </p:txBody>
      </p:sp>
      <p:pic>
        <p:nvPicPr>
          <p:cNvPr id="4" name="Содержимое 3" descr="100_54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600200"/>
            <a:ext cx="5500726" cy="5257800"/>
          </a:xfrm>
        </p:spPr>
      </p:pic>
    </p:spTree>
  </p:cSld>
  <p:clrMapOvr>
    <a:masterClrMapping/>
  </p:clrMapOvr>
  <p:transition spd="slow" advClick="0" advTm="4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CC99FF"/>
          </a:solidFill>
        </p:spPr>
        <p:txBody>
          <a:bodyPr>
            <a:noAutofit/>
          </a:bodyPr>
          <a:lstStyle/>
          <a:p>
            <a:r>
              <a:rPr lang="ru-RU" sz="5400" b="1" i="1" dirty="0" smtClean="0"/>
              <a:t>Как же весело у нас , мамуля!!!</a:t>
            </a:r>
            <a:endParaRPr lang="ru-RU" sz="5400" b="1" i="1" dirty="0"/>
          </a:p>
        </p:txBody>
      </p:sp>
      <p:pic>
        <p:nvPicPr>
          <p:cNvPr id="4" name="Содержимое 3" descr="DSC026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5" y="1428736"/>
            <a:ext cx="5357850" cy="4357718"/>
          </a:xfrm>
        </p:spPr>
      </p:pic>
    </p:spTree>
  </p:cSld>
  <p:clrMapOvr>
    <a:masterClrMapping/>
  </p:clrMapOvr>
  <p:transition spd="slow" advClick="0" advTm="4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polit\Desktop\работа\презентация  день мамы\презент. шк\100841492_d_moth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35811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35</Words>
  <Application>Microsoft Office PowerPoint</Application>
  <PresentationFormat>Экран (4:3)</PresentationFormat>
  <Paragraphs>6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Подготовительная группа</vt:lpstr>
      <vt:lpstr>Я готовлюсь к школе, МАМА!!!</vt:lpstr>
      <vt:lpstr>Этот букет для тебя, родная!!!</vt:lpstr>
      <vt:lpstr>Наше любимое занятие!!!</vt:lpstr>
      <vt:lpstr>Мы готовимся к празднику, мамуля!!!</vt:lpstr>
      <vt:lpstr>Как же весело у нас , мамуля!!!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Подготовительная группа «Ромашка»</dc:title>
  <dc:creator>polit</dc:creator>
  <cp:lastModifiedBy>polit</cp:lastModifiedBy>
  <cp:revision>20</cp:revision>
  <dcterms:created xsi:type="dcterms:W3CDTF">2014-11-26T16:43:34Z</dcterms:created>
  <dcterms:modified xsi:type="dcterms:W3CDTF">2015-02-08T15:02:37Z</dcterms:modified>
</cp:coreProperties>
</file>