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DEBEE-8D83-4A3F-9414-1E9E996F3AEA}" type="doc">
      <dgm:prSet loTypeId="urn:microsoft.com/office/officeart/2008/layout/HexagonCluster" loCatId="picture" qsTypeId="urn:microsoft.com/office/officeart/2005/8/quickstyle/simple1" qsCatId="simple" csTypeId="urn:microsoft.com/office/officeart/2005/8/colors/accent2_2" csCatId="accent2" phldr="1"/>
      <dgm:spPr/>
    </dgm:pt>
    <dgm:pt modelId="{0B0FBBBB-149C-4561-AE4B-BBB17EF1F037}">
      <dgm:prSet phldrT="[Текст]"/>
      <dgm:spPr/>
      <dgm:t>
        <a:bodyPr/>
        <a:lstStyle/>
        <a:p>
          <a:r>
            <a:rPr lang="ru-RU" dirty="0" smtClean="0"/>
            <a:t>Разрезная картинка</a:t>
          </a:r>
          <a:endParaRPr lang="ru-RU" dirty="0"/>
        </a:p>
      </dgm:t>
    </dgm:pt>
    <dgm:pt modelId="{BDC9D1AF-552C-40D0-A058-9439A0B60604}" type="parTrans" cxnId="{1FE74397-F668-446F-9BBE-5A7F5A598E5A}">
      <dgm:prSet/>
      <dgm:spPr/>
      <dgm:t>
        <a:bodyPr/>
        <a:lstStyle/>
        <a:p>
          <a:endParaRPr lang="ru-RU"/>
        </a:p>
      </dgm:t>
    </dgm:pt>
    <dgm:pt modelId="{B2C59532-9DB6-4647-B50D-D93F641859C3}" type="sibTrans" cxnId="{1FE74397-F668-446F-9BBE-5A7F5A598E5A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F384F87-F9EF-4E1F-ACF2-B394DB6F1576}" type="pres">
      <dgm:prSet presAssocID="{F11DEBEE-8D83-4A3F-9414-1E9E996F3AEA}" presName="Name0" presStyleCnt="0">
        <dgm:presLayoutVars>
          <dgm:chMax val="21"/>
          <dgm:chPref val="21"/>
        </dgm:presLayoutVars>
      </dgm:prSet>
      <dgm:spPr/>
    </dgm:pt>
    <dgm:pt modelId="{AC4ED56B-7359-4845-8610-C88A573B31FB}" type="pres">
      <dgm:prSet presAssocID="{0B0FBBBB-149C-4561-AE4B-BBB17EF1F037}" presName="text1" presStyleCnt="0"/>
      <dgm:spPr/>
    </dgm:pt>
    <dgm:pt modelId="{7D496808-34E9-4F68-B191-6DBA4F73AD4A}" type="pres">
      <dgm:prSet presAssocID="{0B0FBBBB-149C-4561-AE4B-BBB17EF1F03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7D3F7-27E7-40B4-A21C-F083D07DB3E6}" type="pres">
      <dgm:prSet presAssocID="{0B0FBBBB-149C-4561-AE4B-BBB17EF1F037}" presName="textaccent1" presStyleCnt="0"/>
      <dgm:spPr/>
    </dgm:pt>
    <dgm:pt modelId="{18E8B588-3043-4757-B9F2-7DD7E093BF5F}" type="pres">
      <dgm:prSet presAssocID="{0B0FBBBB-149C-4561-AE4B-BBB17EF1F037}" presName="accentRepeatNode" presStyleLbl="solidAlignAcc1" presStyleIdx="0" presStyleCnt="2"/>
      <dgm:spPr/>
    </dgm:pt>
    <dgm:pt modelId="{925BBFE2-0C56-40DF-B531-423170F2C34B}" type="pres">
      <dgm:prSet presAssocID="{B2C59532-9DB6-4647-B50D-D93F641859C3}" presName="image1" presStyleCnt="0"/>
      <dgm:spPr/>
    </dgm:pt>
    <dgm:pt modelId="{450E6C75-38C9-4EB5-B73F-3EDBE192288A}" type="pres">
      <dgm:prSet presAssocID="{B2C59532-9DB6-4647-B50D-D93F641859C3}" presName="imageRepeatNode" presStyleLbl="alignAcc1" presStyleIdx="0" presStyleCnt="1" custScaleX="132882" custScaleY="137679" custLinFactNeighborX="-7344" custLinFactNeighborY="-31654"/>
      <dgm:spPr/>
      <dgm:t>
        <a:bodyPr/>
        <a:lstStyle/>
        <a:p>
          <a:endParaRPr lang="ru-RU"/>
        </a:p>
      </dgm:t>
    </dgm:pt>
    <dgm:pt modelId="{1E35FC40-3C91-4C2B-B6F2-3DE3FDC65C72}" type="pres">
      <dgm:prSet presAssocID="{B2C59532-9DB6-4647-B50D-D93F641859C3}" presName="imageaccent1" presStyleCnt="0"/>
      <dgm:spPr/>
    </dgm:pt>
    <dgm:pt modelId="{6066D46A-F506-4E8E-9F2A-014879689EB3}" type="pres">
      <dgm:prSet presAssocID="{B2C59532-9DB6-4647-B50D-D93F641859C3}" presName="accentRepeatNode" presStyleLbl="solidAlignAcc1" presStyleIdx="1" presStyleCnt="2"/>
      <dgm:spPr/>
    </dgm:pt>
  </dgm:ptLst>
  <dgm:cxnLst>
    <dgm:cxn modelId="{623A41FD-CCA1-498C-A4AB-48D1275E62DF}" type="presOf" srcId="{B2C59532-9DB6-4647-B50D-D93F641859C3}" destId="{450E6C75-38C9-4EB5-B73F-3EDBE192288A}" srcOrd="0" destOrd="0" presId="urn:microsoft.com/office/officeart/2008/layout/HexagonCluster"/>
    <dgm:cxn modelId="{1FE74397-F668-446F-9BBE-5A7F5A598E5A}" srcId="{F11DEBEE-8D83-4A3F-9414-1E9E996F3AEA}" destId="{0B0FBBBB-149C-4561-AE4B-BBB17EF1F037}" srcOrd="0" destOrd="0" parTransId="{BDC9D1AF-552C-40D0-A058-9439A0B60604}" sibTransId="{B2C59532-9DB6-4647-B50D-D93F641859C3}"/>
    <dgm:cxn modelId="{AD78C47C-7806-4D34-8E67-3CBD855D6D92}" type="presOf" srcId="{F11DEBEE-8D83-4A3F-9414-1E9E996F3AEA}" destId="{CF384F87-F9EF-4E1F-ACF2-B394DB6F1576}" srcOrd="0" destOrd="0" presId="urn:microsoft.com/office/officeart/2008/layout/HexagonCluster"/>
    <dgm:cxn modelId="{68B5DB24-5DE9-4E65-A205-C62CE0123CFC}" type="presOf" srcId="{0B0FBBBB-149C-4561-AE4B-BBB17EF1F037}" destId="{7D496808-34E9-4F68-B191-6DBA4F73AD4A}" srcOrd="0" destOrd="0" presId="urn:microsoft.com/office/officeart/2008/layout/HexagonCluster"/>
    <dgm:cxn modelId="{FB3B308A-CFDC-4944-9744-8B6DF6EC0F9D}" type="presParOf" srcId="{CF384F87-F9EF-4E1F-ACF2-B394DB6F1576}" destId="{AC4ED56B-7359-4845-8610-C88A573B31FB}" srcOrd="0" destOrd="0" presId="urn:microsoft.com/office/officeart/2008/layout/HexagonCluster"/>
    <dgm:cxn modelId="{E361C609-49ED-4E24-B52D-4889CA4F9CBC}" type="presParOf" srcId="{AC4ED56B-7359-4845-8610-C88A573B31FB}" destId="{7D496808-34E9-4F68-B191-6DBA4F73AD4A}" srcOrd="0" destOrd="0" presId="urn:microsoft.com/office/officeart/2008/layout/HexagonCluster"/>
    <dgm:cxn modelId="{3F3F5488-FFBA-4ABA-9E8C-AEC2700D1B0E}" type="presParOf" srcId="{CF384F87-F9EF-4E1F-ACF2-B394DB6F1576}" destId="{7927D3F7-27E7-40B4-A21C-F083D07DB3E6}" srcOrd="1" destOrd="0" presId="urn:microsoft.com/office/officeart/2008/layout/HexagonCluster"/>
    <dgm:cxn modelId="{0DA45027-4B71-4EDC-B686-DF3F7A39BF2A}" type="presParOf" srcId="{7927D3F7-27E7-40B4-A21C-F083D07DB3E6}" destId="{18E8B588-3043-4757-B9F2-7DD7E093BF5F}" srcOrd="0" destOrd="0" presId="urn:microsoft.com/office/officeart/2008/layout/HexagonCluster"/>
    <dgm:cxn modelId="{4B5D35D1-E24D-40D4-8B85-ADF7C0AC4DC4}" type="presParOf" srcId="{CF384F87-F9EF-4E1F-ACF2-B394DB6F1576}" destId="{925BBFE2-0C56-40DF-B531-423170F2C34B}" srcOrd="2" destOrd="0" presId="urn:microsoft.com/office/officeart/2008/layout/HexagonCluster"/>
    <dgm:cxn modelId="{3FBDB8E3-8425-4E18-AB51-2B5D33ED5046}" type="presParOf" srcId="{925BBFE2-0C56-40DF-B531-423170F2C34B}" destId="{450E6C75-38C9-4EB5-B73F-3EDBE192288A}" srcOrd="0" destOrd="0" presId="urn:microsoft.com/office/officeart/2008/layout/HexagonCluster"/>
    <dgm:cxn modelId="{7AFFC2EB-7FA6-41EB-820D-B192B2891931}" type="presParOf" srcId="{CF384F87-F9EF-4E1F-ACF2-B394DB6F1576}" destId="{1E35FC40-3C91-4C2B-B6F2-3DE3FDC65C72}" srcOrd="3" destOrd="0" presId="urn:microsoft.com/office/officeart/2008/layout/HexagonCluster"/>
    <dgm:cxn modelId="{73E07A65-A022-4B96-B40E-3FA420137970}" type="presParOf" srcId="{1E35FC40-3C91-4C2B-B6F2-3DE3FDC65C72}" destId="{6066D46A-F506-4E8E-9F2A-014879689EB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97996-A3D1-4F84-97A5-208550035B02}" type="doc">
      <dgm:prSet loTypeId="urn:microsoft.com/office/officeart/2008/layout/HexagonCluster" loCatId="picture" qsTypeId="urn:microsoft.com/office/officeart/2005/8/quickstyle/simple1" qsCatId="simple" csTypeId="urn:microsoft.com/office/officeart/2005/8/colors/colorful2" csCatId="colorful" phldr="1"/>
      <dgm:spPr/>
    </dgm:pt>
    <dgm:pt modelId="{A4AAF7D5-ED05-412F-B4E8-0F719D9D47DD}">
      <dgm:prSet phldrT="[Текст]"/>
      <dgm:spPr/>
      <dgm:t>
        <a:bodyPr/>
        <a:lstStyle/>
        <a:p>
          <a:r>
            <a:rPr lang="ru-RU" dirty="0" smtClean="0"/>
            <a:t>Геометрические фигуры</a:t>
          </a:r>
          <a:endParaRPr lang="ru-RU" dirty="0"/>
        </a:p>
      </dgm:t>
    </dgm:pt>
    <dgm:pt modelId="{C5A65567-BF30-47A5-AA2A-E1BD745A0FB8}" type="parTrans" cxnId="{21B17975-401A-4FC2-B598-BBD73AFC65D6}">
      <dgm:prSet/>
      <dgm:spPr/>
      <dgm:t>
        <a:bodyPr/>
        <a:lstStyle/>
        <a:p>
          <a:endParaRPr lang="ru-RU"/>
        </a:p>
      </dgm:t>
    </dgm:pt>
    <dgm:pt modelId="{0016E934-F871-4F3C-A683-EB028D32D36B}" type="sibTrans" cxnId="{21B17975-401A-4FC2-B598-BBD73AFC65D6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4C38F9-ABA5-4F45-9421-AB28AE0CE947}" type="pres">
      <dgm:prSet presAssocID="{62C97996-A3D1-4F84-97A5-208550035B02}" presName="Name0" presStyleCnt="0">
        <dgm:presLayoutVars>
          <dgm:chMax val="21"/>
          <dgm:chPref val="21"/>
        </dgm:presLayoutVars>
      </dgm:prSet>
      <dgm:spPr/>
    </dgm:pt>
    <dgm:pt modelId="{3B8D92EC-4C6F-4299-B27D-006ADFF1756C}" type="pres">
      <dgm:prSet presAssocID="{A4AAF7D5-ED05-412F-B4E8-0F719D9D47DD}" presName="text1" presStyleCnt="0"/>
      <dgm:spPr/>
    </dgm:pt>
    <dgm:pt modelId="{AFEABADE-FD13-4AF4-9ABE-04B25AB929C0}" type="pres">
      <dgm:prSet presAssocID="{A4AAF7D5-ED05-412F-B4E8-0F719D9D47DD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A87EB-8AB2-4EDE-94BC-7823A190356C}" type="pres">
      <dgm:prSet presAssocID="{A4AAF7D5-ED05-412F-B4E8-0F719D9D47DD}" presName="textaccent1" presStyleCnt="0"/>
      <dgm:spPr/>
    </dgm:pt>
    <dgm:pt modelId="{18254409-F2E3-4861-9418-DBD2DCDF571A}" type="pres">
      <dgm:prSet presAssocID="{A4AAF7D5-ED05-412F-B4E8-0F719D9D47DD}" presName="accentRepeatNode" presStyleLbl="solidAlignAcc1" presStyleIdx="0" presStyleCnt="2"/>
      <dgm:spPr/>
    </dgm:pt>
    <dgm:pt modelId="{C7306D18-5AF2-427F-A95C-1731A301DE11}" type="pres">
      <dgm:prSet presAssocID="{0016E934-F871-4F3C-A683-EB028D32D36B}" presName="image1" presStyleCnt="0"/>
      <dgm:spPr/>
    </dgm:pt>
    <dgm:pt modelId="{B70A83CD-4A15-4041-9110-D18FD3C510F0}" type="pres">
      <dgm:prSet presAssocID="{0016E934-F871-4F3C-A683-EB028D32D36B}" presName="imageRepeatNode" presStyleLbl="alignAcc1" presStyleIdx="0" presStyleCnt="1" custLinFactX="-31066" custLinFactNeighborX="-100000" custLinFactNeighborY="-20764"/>
      <dgm:spPr/>
      <dgm:t>
        <a:bodyPr/>
        <a:lstStyle/>
        <a:p>
          <a:endParaRPr lang="ru-RU"/>
        </a:p>
      </dgm:t>
    </dgm:pt>
    <dgm:pt modelId="{51479C7D-89BA-4E34-9900-FE1223682590}" type="pres">
      <dgm:prSet presAssocID="{0016E934-F871-4F3C-A683-EB028D32D36B}" presName="imageaccent1" presStyleCnt="0"/>
      <dgm:spPr/>
    </dgm:pt>
    <dgm:pt modelId="{805DCC28-77C3-4C3E-AC03-1A2944A27532}" type="pres">
      <dgm:prSet presAssocID="{0016E934-F871-4F3C-A683-EB028D32D36B}" presName="accentRepeatNode" presStyleLbl="solidAlignAcc1" presStyleIdx="1" presStyleCnt="2"/>
      <dgm:spPr/>
    </dgm:pt>
  </dgm:ptLst>
  <dgm:cxnLst>
    <dgm:cxn modelId="{C3143A64-9564-4AB3-9E06-99FCC54DDB56}" type="presOf" srcId="{A4AAF7D5-ED05-412F-B4E8-0F719D9D47DD}" destId="{AFEABADE-FD13-4AF4-9ABE-04B25AB929C0}" srcOrd="0" destOrd="0" presId="urn:microsoft.com/office/officeart/2008/layout/HexagonCluster"/>
    <dgm:cxn modelId="{21B17975-401A-4FC2-B598-BBD73AFC65D6}" srcId="{62C97996-A3D1-4F84-97A5-208550035B02}" destId="{A4AAF7D5-ED05-412F-B4E8-0F719D9D47DD}" srcOrd="0" destOrd="0" parTransId="{C5A65567-BF30-47A5-AA2A-E1BD745A0FB8}" sibTransId="{0016E934-F871-4F3C-A683-EB028D32D36B}"/>
    <dgm:cxn modelId="{EFD193B9-8C11-4880-A591-BFAC7B57D0DD}" type="presOf" srcId="{62C97996-A3D1-4F84-97A5-208550035B02}" destId="{C64C38F9-ABA5-4F45-9421-AB28AE0CE947}" srcOrd="0" destOrd="0" presId="urn:microsoft.com/office/officeart/2008/layout/HexagonCluster"/>
    <dgm:cxn modelId="{B7CC05DC-98E9-4A9C-8091-7FF83D323FC0}" type="presOf" srcId="{0016E934-F871-4F3C-A683-EB028D32D36B}" destId="{B70A83CD-4A15-4041-9110-D18FD3C510F0}" srcOrd="0" destOrd="0" presId="urn:microsoft.com/office/officeart/2008/layout/HexagonCluster"/>
    <dgm:cxn modelId="{0FD8D7A7-9A98-4AD3-A672-B75DAFE70B56}" type="presParOf" srcId="{C64C38F9-ABA5-4F45-9421-AB28AE0CE947}" destId="{3B8D92EC-4C6F-4299-B27D-006ADFF1756C}" srcOrd="0" destOrd="0" presId="urn:microsoft.com/office/officeart/2008/layout/HexagonCluster"/>
    <dgm:cxn modelId="{ED0E25C5-DAD8-4770-A99F-9CA544ED3389}" type="presParOf" srcId="{3B8D92EC-4C6F-4299-B27D-006ADFF1756C}" destId="{AFEABADE-FD13-4AF4-9ABE-04B25AB929C0}" srcOrd="0" destOrd="0" presId="urn:microsoft.com/office/officeart/2008/layout/HexagonCluster"/>
    <dgm:cxn modelId="{4EBCC206-4110-48D8-B11E-D39791A5B161}" type="presParOf" srcId="{C64C38F9-ABA5-4F45-9421-AB28AE0CE947}" destId="{6D6A87EB-8AB2-4EDE-94BC-7823A190356C}" srcOrd="1" destOrd="0" presId="urn:microsoft.com/office/officeart/2008/layout/HexagonCluster"/>
    <dgm:cxn modelId="{D020BBE4-73DD-415B-B573-C809B3FA4715}" type="presParOf" srcId="{6D6A87EB-8AB2-4EDE-94BC-7823A190356C}" destId="{18254409-F2E3-4861-9418-DBD2DCDF571A}" srcOrd="0" destOrd="0" presId="urn:microsoft.com/office/officeart/2008/layout/HexagonCluster"/>
    <dgm:cxn modelId="{FF482965-E41E-49FE-A5E4-BDB24DD4EF7E}" type="presParOf" srcId="{C64C38F9-ABA5-4F45-9421-AB28AE0CE947}" destId="{C7306D18-5AF2-427F-A95C-1731A301DE11}" srcOrd="2" destOrd="0" presId="urn:microsoft.com/office/officeart/2008/layout/HexagonCluster"/>
    <dgm:cxn modelId="{773A166A-8F4F-455B-9C39-263A709251E3}" type="presParOf" srcId="{C7306D18-5AF2-427F-A95C-1731A301DE11}" destId="{B70A83CD-4A15-4041-9110-D18FD3C510F0}" srcOrd="0" destOrd="0" presId="urn:microsoft.com/office/officeart/2008/layout/HexagonCluster"/>
    <dgm:cxn modelId="{0DBC59C5-3CF6-486C-8BDA-7974312C1A51}" type="presParOf" srcId="{C64C38F9-ABA5-4F45-9421-AB28AE0CE947}" destId="{51479C7D-89BA-4E34-9900-FE1223682590}" srcOrd="3" destOrd="0" presId="urn:microsoft.com/office/officeart/2008/layout/HexagonCluster"/>
    <dgm:cxn modelId="{CD5EFA6C-109B-4FAE-B0B4-494D3B3CF2D9}" type="presParOf" srcId="{51479C7D-89BA-4E34-9900-FE1223682590}" destId="{805DCC28-77C3-4C3E-AC03-1A2944A2753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37EAF6-3EB6-4973-AB7E-B11EC11A2526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1A6C2203-7CF3-4923-A6D4-B505C296E70B}">
      <dgm:prSet phldrT="[Текст]"/>
      <dgm:spPr/>
      <dgm:t>
        <a:bodyPr/>
        <a:lstStyle/>
        <a:p>
          <a:r>
            <a:rPr lang="ru-RU" dirty="0" smtClean="0"/>
            <a:t>Геометрические фигуры выкладывание по схеме</a:t>
          </a:r>
          <a:endParaRPr lang="ru-RU" dirty="0"/>
        </a:p>
      </dgm:t>
    </dgm:pt>
    <dgm:pt modelId="{2FC9EECC-2382-46AF-8353-A1F29BE25A41}" type="parTrans" cxnId="{F36164DA-43EB-429E-9107-E72917C58A95}">
      <dgm:prSet/>
      <dgm:spPr/>
      <dgm:t>
        <a:bodyPr/>
        <a:lstStyle/>
        <a:p>
          <a:endParaRPr lang="ru-RU"/>
        </a:p>
      </dgm:t>
    </dgm:pt>
    <dgm:pt modelId="{DE82CF10-1C8A-4B12-9E8A-880CB3A029B9}" type="sibTrans" cxnId="{F36164DA-43EB-429E-9107-E72917C58A95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2E17866-483B-4503-8E32-FD93DDEC81B1}" type="pres">
      <dgm:prSet presAssocID="{1237EAF6-3EB6-4973-AB7E-B11EC11A2526}" presName="Name0" presStyleCnt="0">
        <dgm:presLayoutVars>
          <dgm:chMax val="21"/>
          <dgm:chPref val="21"/>
        </dgm:presLayoutVars>
      </dgm:prSet>
      <dgm:spPr/>
    </dgm:pt>
    <dgm:pt modelId="{C8F1ED48-7AD3-4A68-B9C2-23154D03E047}" type="pres">
      <dgm:prSet presAssocID="{1A6C2203-7CF3-4923-A6D4-B505C296E70B}" presName="text1" presStyleCnt="0"/>
      <dgm:spPr/>
    </dgm:pt>
    <dgm:pt modelId="{75440A81-AFAC-4DD4-BD42-D23FA1729028}" type="pres">
      <dgm:prSet presAssocID="{1A6C2203-7CF3-4923-A6D4-B505C296E70B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96990-022B-4F04-9B03-408817C923F2}" type="pres">
      <dgm:prSet presAssocID="{1A6C2203-7CF3-4923-A6D4-B505C296E70B}" presName="textaccent1" presStyleCnt="0"/>
      <dgm:spPr/>
    </dgm:pt>
    <dgm:pt modelId="{B7397BC0-552E-4686-B543-299175E8A24F}" type="pres">
      <dgm:prSet presAssocID="{1A6C2203-7CF3-4923-A6D4-B505C296E70B}" presName="accentRepeatNode" presStyleLbl="solidAlignAcc1" presStyleIdx="0" presStyleCnt="2"/>
      <dgm:spPr/>
    </dgm:pt>
    <dgm:pt modelId="{F6DF3D45-B1EE-4229-BA88-CFDADAA59D9B}" type="pres">
      <dgm:prSet presAssocID="{DE82CF10-1C8A-4B12-9E8A-880CB3A029B9}" presName="image1" presStyleCnt="0"/>
      <dgm:spPr/>
    </dgm:pt>
    <dgm:pt modelId="{43D48231-07E0-4A37-8211-6A08E8B3766D}" type="pres">
      <dgm:prSet presAssocID="{DE82CF10-1C8A-4B12-9E8A-880CB3A029B9}" presName="imageRepeatNode" presStyleLbl="alignAcc1" presStyleIdx="0" presStyleCnt="1" custLinFactNeighborY="4678"/>
      <dgm:spPr/>
      <dgm:t>
        <a:bodyPr/>
        <a:lstStyle/>
        <a:p>
          <a:endParaRPr lang="ru-RU"/>
        </a:p>
      </dgm:t>
    </dgm:pt>
    <dgm:pt modelId="{8D6BC998-6C25-41B9-9A54-38E532E038F9}" type="pres">
      <dgm:prSet presAssocID="{DE82CF10-1C8A-4B12-9E8A-880CB3A029B9}" presName="imageaccent1" presStyleCnt="0"/>
      <dgm:spPr/>
    </dgm:pt>
    <dgm:pt modelId="{0656D087-41A5-45E6-A521-9241AA39E163}" type="pres">
      <dgm:prSet presAssocID="{DE82CF10-1C8A-4B12-9E8A-880CB3A029B9}" presName="accentRepeatNode" presStyleLbl="solidAlignAcc1" presStyleIdx="1" presStyleCnt="2"/>
      <dgm:spPr/>
    </dgm:pt>
  </dgm:ptLst>
  <dgm:cxnLst>
    <dgm:cxn modelId="{AEB58B1E-725A-45F8-9810-D83131DE6E34}" type="presOf" srcId="{1237EAF6-3EB6-4973-AB7E-B11EC11A2526}" destId="{A2E17866-483B-4503-8E32-FD93DDEC81B1}" srcOrd="0" destOrd="0" presId="urn:microsoft.com/office/officeart/2008/layout/HexagonCluster"/>
    <dgm:cxn modelId="{F36164DA-43EB-429E-9107-E72917C58A95}" srcId="{1237EAF6-3EB6-4973-AB7E-B11EC11A2526}" destId="{1A6C2203-7CF3-4923-A6D4-B505C296E70B}" srcOrd="0" destOrd="0" parTransId="{2FC9EECC-2382-46AF-8353-A1F29BE25A41}" sibTransId="{DE82CF10-1C8A-4B12-9E8A-880CB3A029B9}"/>
    <dgm:cxn modelId="{8A60C71B-2D8B-412A-80E5-14DEC677A9C1}" type="presOf" srcId="{1A6C2203-7CF3-4923-A6D4-B505C296E70B}" destId="{75440A81-AFAC-4DD4-BD42-D23FA1729028}" srcOrd="0" destOrd="0" presId="urn:microsoft.com/office/officeart/2008/layout/HexagonCluster"/>
    <dgm:cxn modelId="{5A212C71-89A5-4AB2-A2C0-DA637FCCEF99}" type="presOf" srcId="{DE82CF10-1C8A-4B12-9E8A-880CB3A029B9}" destId="{43D48231-07E0-4A37-8211-6A08E8B3766D}" srcOrd="0" destOrd="0" presId="urn:microsoft.com/office/officeart/2008/layout/HexagonCluster"/>
    <dgm:cxn modelId="{67FC784D-6700-4208-9C44-445FCFE28A6B}" type="presParOf" srcId="{A2E17866-483B-4503-8E32-FD93DDEC81B1}" destId="{C8F1ED48-7AD3-4A68-B9C2-23154D03E047}" srcOrd="0" destOrd="0" presId="urn:microsoft.com/office/officeart/2008/layout/HexagonCluster"/>
    <dgm:cxn modelId="{ED8D16F5-3F53-4084-A90F-41ED6CBBF3A7}" type="presParOf" srcId="{C8F1ED48-7AD3-4A68-B9C2-23154D03E047}" destId="{75440A81-AFAC-4DD4-BD42-D23FA1729028}" srcOrd="0" destOrd="0" presId="urn:microsoft.com/office/officeart/2008/layout/HexagonCluster"/>
    <dgm:cxn modelId="{7A7C835E-ADE0-4ADE-B2C1-02D1666826F0}" type="presParOf" srcId="{A2E17866-483B-4503-8E32-FD93DDEC81B1}" destId="{8F896990-022B-4F04-9B03-408817C923F2}" srcOrd="1" destOrd="0" presId="urn:microsoft.com/office/officeart/2008/layout/HexagonCluster"/>
    <dgm:cxn modelId="{17BC1769-6021-4081-94D1-33DA664F1D14}" type="presParOf" srcId="{8F896990-022B-4F04-9B03-408817C923F2}" destId="{B7397BC0-552E-4686-B543-299175E8A24F}" srcOrd="0" destOrd="0" presId="urn:microsoft.com/office/officeart/2008/layout/HexagonCluster"/>
    <dgm:cxn modelId="{9858087C-B964-43A3-B69D-AEEC6D717680}" type="presParOf" srcId="{A2E17866-483B-4503-8E32-FD93DDEC81B1}" destId="{F6DF3D45-B1EE-4229-BA88-CFDADAA59D9B}" srcOrd="2" destOrd="0" presId="urn:microsoft.com/office/officeart/2008/layout/HexagonCluster"/>
    <dgm:cxn modelId="{116CEF42-342A-4197-A76B-BE3DF09BBAB9}" type="presParOf" srcId="{F6DF3D45-B1EE-4229-BA88-CFDADAA59D9B}" destId="{43D48231-07E0-4A37-8211-6A08E8B3766D}" srcOrd="0" destOrd="0" presId="urn:microsoft.com/office/officeart/2008/layout/HexagonCluster"/>
    <dgm:cxn modelId="{46F92FBF-FB7C-4210-9F16-BE7ED5A89C56}" type="presParOf" srcId="{A2E17866-483B-4503-8E32-FD93DDEC81B1}" destId="{8D6BC998-6C25-41B9-9A54-38E532E038F9}" srcOrd="3" destOrd="0" presId="urn:microsoft.com/office/officeart/2008/layout/HexagonCluster"/>
    <dgm:cxn modelId="{54F7D5A3-411B-42A2-BC98-B9D011019B62}" type="presParOf" srcId="{8D6BC998-6C25-41B9-9A54-38E532E038F9}" destId="{0656D087-41A5-45E6-A521-9241AA39E16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96808-34E9-4F68-B191-6DBA4F73AD4A}">
      <dsp:nvSpPr>
        <dsp:cNvPr id="0" name=""/>
        <dsp:cNvSpPr/>
      </dsp:nvSpPr>
      <dsp:spPr>
        <a:xfrm>
          <a:off x="1683556" y="1505661"/>
          <a:ext cx="1852945" cy="159569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Разрезная картинка</a:t>
          </a:r>
          <a:endParaRPr lang="ru-RU" sz="2300" kern="1200" dirty="0"/>
        </a:p>
      </dsp:txBody>
      <dsp:txXfrm>
        <a:off x="1970942" y="1753148"/>
        <a:ext cx="1278173" cy="1100716"/>
      </dsp:txXfrm>
    </dsp:sp>
    <dsp:sp modelId="{18E8B588-3043-4757-B9F2-7DD7E093BF5F}">
      <dsp:nvSpPr>
        <dsp:cNvPr id="0" name=""/>
        <dsp:cNvSpPr/>
      </dsp:nvSpPr>
      <dsp:spPr>
        <a:xfrm>
          <a:off x="1726538" y="2210303"/>
          <a:ext cx="216261" cy="1866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E6C75-38C9-4EB5-B73F-3EDBE192288A}">
      <dsp:nvSpPr>
        <dsp:cNvPr id="0" name=""/>
        <dsp:cNvSpPr/>
      </dsp:nvSpPr>
      <dsp:spPr>
        <a:xfrm>
          <a:off x="-152126" y="0"/>
          <a:ext cx="2459083" cy="21962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6D46A-F506-4E8E-9F2A-014879689EB3}">
      <dsp:nvSpPr>
        <dsp:cNvPr id="0" name=""/>
        <dsp:cNvSpPr/>
      </dsp:nvSpPr>
      <dsp:spPr>
        <a:xfrm>
          <a:off x="1405022" y="2035850"/>
          <a:ext cx="216261" cy="1866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ABADE-FD13-4AF4-9ABE-04B25AB929C0}">
      <dsp:nvSpPr>
        <dsp:cNvPr id="0" name=""/>
        <dsp:cNvSpPr/>
      </dsp:nvSpPr>
      <dsp:spPr>
        <a:xfrm>
          <a:off x="1987600" y="1159598"/>
          <a:ext cx="2404887" cy="207100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Геометрические фигуры</a:t>
          </a:r>
          <a:endParaRPr lang="ru-RU" sz="1900" kern="1200" dirty="0"/>
        </a:p>
      </dsp:txBody>
      <dsp:txXfrm>
        <a:off x="2360591" y="1480804"/>
        <a:ext cx="1658905" cy="1428590"/>
      </dsp:txXfrm>
    </dsp:sp>
    <dsp:sp modelId="{18254409-F2E3-4861-9418-DBD2DCDF571A}">
      <dsp:nvSpPr>
        <dsp:cNvPr id="0" name=""/>
        <dsp:cNvSpPr/>
      </dsp:nvSpPr>
      <dsp:spPr>
        <a:xfrm>
          <a:off x="2043385" y="2074132"/>
          <a:ext cx="280679" cy="2422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A83CD-4A15-4041-9110-D18FD3C510F0}">
      <dsp:nvSpPr>
        <dsp:cNvPr id="0" name=""/>
        <dsp:cNvSpPr/>
      </dsp:nvSpPr>
      <dsp:spPr>
        <a:xfrm>
          <a:off x="0" y="0"/>
          <a:ext cx="2401812" cy="20703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DCC28-77C3-4C3E-AC03-1A2944A27532}">
      <dsp:nvSpPr>
        <dsp:cNvPr id="0" name=""/>
        <dsp:cNvSpPr/>
      </dsp:nvSpPr>
      <dsp:spPr>
        <a:xfrm>
          <a:off x="1626099" y="1847715"/>
          <a:ext cx="280679" cy="2422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722763"/>
              <a:satOff val="-59760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40A81-AFAC-4DD4-BD42-D23FA1729028}">
      <dsp:nvSpPr>
        <dsp:cNvPr id="0" name=""/>
        <dsp:cNvSpPr/>
      </dsp:nvSpPr>
      <dsp:spPr>
        <a:xfrm>
          <a:off x="1824682" y="1100477"/>
          <a:ext cx="2207765" cy="19012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Геометрические фигуры выкладывание по схеме</a:t>
          </a:r>
          <a:endParaRPr lang="ru-RU" sz="1700" kern="1200" dirty="0"/>
        </a:p>
      </dsp:txBody>
      <dsp:txXfrm>
        <a:off x="2167100" y="1395355"/>
        <a:ext cx="1522929" cy="1311491"/>
      </dsp:txXfrm>
    </dsp:sp>
    <dsp:sp modelId="{B7397BC0-552E-4686-B543-299175E8A24F}">
      <dsp:nvSpPr>
        <dsp:cNvPr id="0" name=""/>
        <dsp:cNvSpPr/>
      </dsp:nvSpPr>
      <dsp:spPr>
        <a:xfrm>
          <a:off x="1875894" y="1940050"/>
          <a:ext cx="257673" cy="2223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48231-07E0-4A37-8211-6A08E8B3766D}">
      <dsp:nvSpPr>
        <dsp:cNvPr id="0" name=""/>
        <dsp:cNvSpPr/>
      </dsp:nvSpPr>
      <dsp:spPr>
        <a:xfrm>
          <a:off x="0" y="183531"/>
          <a:ext cx="2204942" cy="19006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6D087-41A5-45E6-A521-9241AA39E163}">
      <dsp:nvSpPr>
        <dsp:cNvPr id="0" name=""/>
        <dsp:cNvSpPr/>
      </dsp:nvSpPr>
      <dsp:spPr>
        <a:xfrm>
          <a:off x="1492812" y="1732191"/>
          <a:ext cx="257673" cy="2223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75070-742B-447C-8B18-12244EE7B4CA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F53EC-47F4-4D41-A4A0-6835422DA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9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69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91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88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38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23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17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64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99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33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31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50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493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846640" cy="20162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Формирование Элементарных Математических Представлений в старшей  – подготовительной группе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sz="6000" b="1" dirty="0" smtClean="0"/>
              <a:t>В поисках клада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9442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Работу выполнила : воспитатель старшей – подготовительной группы Арефьева Юлия Александровна, ГБДОУ д/с №18 г. Ломоносов  Дворцовый проспект д. 49 литер А  т. 422 – 33 – 62</a:t>
            </a:r>
          </a:p>
          <a:p>
            <a:r>
              <a:rPr lang="ru-RU" dirty="0" smtClean="0"/>
              <a:t>С – ПБ   2014г.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4"/>
    </mc:Choice>
    <mc:Fallback xmlns="">
      <p:transition spd="slow" advTm="5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37" y="3876003"/>
            <a:ext cx="3395870" cy="25469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571" y="502538"/>
            <a:ext cx="3476869" cy="29231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37" y="433978"/>
            <a:ext cx="3284777" cy="2991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5341" y="4622522"/>
            <a:ext cx="41184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Решение задачи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760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24" y="332656"/>
            <a:ext cx="3960440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2656"/>
            <a:ext cx="4176464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04" y="3645024"/>
            <a:ext cx="3960440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645024"/>
            <a:ext cx="403244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1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69560" cy="1287016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Математические </a:t>
            </a:r>
            <a:r>
              <a:rPr lang="ru-RU" sz="2800" kern="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сказки</a:t>
            </a:r>
            <a:r>
              <a:rPr lang="ru-RU" sz="3600" kern="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ru-RU" sz="3600" kern="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ru-RU" sz="3600" kern="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«Гордая цифра Один»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99"/>
              </a:buClr>
              <a:buSzPct val="80000"/>
              <a:buFontTx/>
              <a:buChar char="-"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Привет, ракета! - воскликнула цифра Один, увидев остроносую ракету в небе. Я цифра Один похожа на тебя! Ты одна в пустынном космосе и ничего не боишься! Я люблю считать тех, кто один! Тот, кто один, он самый важный!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99"/>
              </a:buClr>
              <a:buSzPct val="80000"/>
              <a:buFontTx/>
              <a:buChar char="-"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Я не одна, внутри меня космонавты, а вокруг – звезды, - возразила ракета.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99"/>
              </a:buClr>
              <a:buSzPct val="80000"/>
              <a:buFontTx/>
              <a:buChar char="-"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Цифра Один, пошли гулять, - позвала Единицу ее соседка цифра Два.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99"/>
              </a:buClr>
              <a:buSzPct val="80000"/>
              <a:buFontTx/>
              <a:buChar char="-"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Я хочу гулять одна. Тот, кто один, он самый важный, - гордо ответила Единица. – В небе светит одно солнце и у человека только одна голова.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99"/>
              </a:buClr>
              <a:buSzPct val="80000"/>
              <a:buFontTx/>
              <a:buChar char="-"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А ходит человек на двух ногах и делает все двумя руками, - возразила Два.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99"/>
              </a:buClr>
              <a:buSzPct val="80000"/>
              <a:buFontTx/>
              <a:buChar char="-"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Самое главное в человеке, это его голова, — упрямо повторила Единица.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99"/>
              </a:buClr>
              <a:buSzPct val="80000"/>
              <a:buFontTx/>
              <a:buChar char="-"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Зато два глаза и два уха, — возразила Двойка. — Разве может голова хорошо работать без них?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99"/>
              </a:buClr>
              <a:buSzPct val="80000"/>
              <a:buFontTx/>
              <a:buChar char="-"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99"/>
              </a:buClr>
              <a:buSzPct val="80000"/>
              <a:buFontTx/>
              <a:buChar char="-"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Воспитатель: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Ребята, помогите цифрам решить, кто важнее: Единица или Двойка?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0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Беседа.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• Как вы думаете, почему у человека один язык, но два уха и два глаза? 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• Почему лучше один раз увидеть, чем сто раз услышать? 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• Почему, когда куда-либо едешь один, дорога кажется длиннее? 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• Какие события в жизни каждого человека случаются только один раз? 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• Загадайте какой-либо предмет и расскажите, не называя свой предмет, как людям живется в доме, если у них этот предмет только один. Например: если в доме он один, то нельзя делать уроки, когда все кушают (стол). Если в доме он один, то на нем сидит самый пожилой (стул). Остальные угадывают, о каком предмете идет речь.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61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Математические задачки в стихах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base">
              <a:spcAft>
                <a:spcPct val="0"/>
              </a:spcAft>
              <a:buClr>
                <a:srgbClr val="CCECFF"/>
              </a:buClr>
              <a:buSzPct val="50000"/>
              <a:buNone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cs typeface="Arial"/>
              </a:rPr>
              <a:t>Вдоль овражка</a:t>
            </a:r>
          </a:p>
          <a:p>
            <a:pPr lvl="1" fontAlgn="base">
              <a:spcAft>
                <a:spcPct val="0"/>
              </a:spcAft>
              <a:buClr>
                <a:srgbClr val="CCECFF"/>
              </a:buClr>
              <a:buSzPct val="50000"/>
              <a:buNone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cs typeface="Arial"/>
              </a:rPr>
              <a:t>Шла фуражка,</a:t>
            </a:r>
          </a:p>
          <a:p>
            <a:pPr lvl="1" fontAlgn="base">
              <a:spcAft>
                <a:spcPct val="0"/>
              </a:spcAft>
              <a:buClr>
                <a:srgbClr val="CCECFF"/>
              </a:buClr>
              <a:buSzPct val="50000"/>
              <a:buNone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cs typeface="Arial"/>
              </a:rPr>
              <a:t>Две косынки,</a:t>
            </a:r>
          </a:p>
          <a:p>
            <a:pPr lvl="1" fontAlgn="base">
              <a:spcAft>
                <a:spcPct val="0"/>
              </a:spcAft>
              <a:buClr>
                <a:srgbClr val="CCECFF"/>
              </a:buClr>
              <a:buSzPct val="50000"/>
              <a:buNone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cs typeface="Arial"/>
              </a:rPr>
              <a:t>Три корзинки,</a:t>
            </a:r>
          </a:p>
          <a:p>
            <a:pPr lvl="1" fontAlgn="base">
              <a:spcAft>
                <a:spcPct val="0"/>
              </a:spcAft>
              <a:buClr>
                <a:srgbClr val="CCECFF"/>
              </a:buClr>
              <a:buSzPct val="50000"/>
              <a:buNone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cs typeface="Arial"/>
              </a:rPr>
              <a:t>А за ними шла упрямо</a:t>
            </a:r>
          </a:p>
          <a:p>
            <a:pPr lvl="1" fontAlgn="base">
              <a:spcAft>
                <a:spcPct val="0"/>
              </a:spcAft>
              <a:buClr>
                <a:srgbClr val="CCECFF"/>
              </a:buClr>
              <a:buSzPct val="50000"/>
              <a:buNone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cs typeface="Arial"/>
              </a:rPr>
              <a:t>Белоснежная панама.</a:t>
            </a:r>
          </a:p>
          <a:p>
            <a:pPr lvl="1" fontAlgn="base">
              <a:spcAft>
                <a:spcPct val="0"/>
              </a:spcAft>
              <a:buClr>
                <a:srgbClr val="CCECFF"/>
              </a:buClr>
              <a:buSzPct val="50000"/>
              <a:buNone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cs typeface="Arial"/>
              </a:rPr>
              <a:t>Сколько всего шло детей?</a:t>
            </a:r>
          </a:p>
          <a:p>
            <a:pPr lvl="1" fontAlgn="base">
              <a:spcAft>
                <a:spcPct val="0"/>
              </a:spcAft>
              <a:buClr>
                <a:srgbClr val="CCECFF"/>
              </a:buClr>
              <a:buSzPct val="50000"/>
              <a:buNone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1" fontAlgn="base">
              <a:spcAft>
                <a:spcPct val="0"/>
              </a:spcAft>
              <a:buClr>
                <a:srgbClr val="CCECFF"/>
              </a:buClr>
              <a:buSzPct val="50000"/>
              <a:buNone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cs typeface="Arial"/>
              </a:rPr>
              <a:t>Отвечай поскорей!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556792"/>
            <a:ext cx="3672408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Мама вышила ковёр.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Посмотри, какой узор.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Две большие клеточки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В каждой по три веточки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Села Маша на кровать,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Хочет ветки сосчитать.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Да никак не может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endParaRPr lang="ru-RU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endParaRPr lang="ru-RU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Кто же ей поможет?</a:t>
            </a:r>
          </a:p>
        </p:txBody>
      </p:sp>
    </p:spTree>
    <p:extLst>
      <p:ext uri="{BB962C8B-B14F-4D97-AF65-F5344CB8AC3E}">
        <p14:creationId xmlns:p14="http://schemas.microsoft.com/office/powerpoint/2010/main" val="21026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Список используемой литературы.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Е.В. Колесникова «Математика для дошкольников 4-5 лет».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Е.В. Колесникова «Развитие математического мышления у детей 5-7 лет».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Л.С. Метлина «Математика в детском саду.»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Т.М. Бондаренко «Комплексные занятия старшей группе детского сада».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Т.М. Бондаренко «Комплексные занятия подготовительной группе».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Е.Н. Панова «Дидактические игры – занятия в ДОУ, старший возраст».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7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Цели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Закрепление у детей полученных знаний, при использовании развивающих игр.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Формировать умение радоваться, достигая цели.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Использовать математическую информацию для сравнения смешанных чисел, сравнение больше, меньше.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Пространственное ориентирование.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Количественный счет.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7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Задачи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Закрепить счет в пределах 10.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Закрепить умения различать геометрические фигуры.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Закрепить умение соотносить количество предметов с числом его обозначающим.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Закрепить умения находить на числовой оси число и соседние с ним числа.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Формировать знание о понятиях величины: длинны, высоты, ширины (упражнять в сравнение предметов по высоте, длине, ширине.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Методы и приемы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Для того чтобы подержать интерес к обучению, необходимо использовать игровые методы и приемы, так как содержание дошкольного обучения должно быть только такое, что можно решить средствами игры.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Сюжетная подача математического содержания (использование сюжетов, сказочных персонажей).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Сенсорная привлекательность материала, с которым дети имеют дело (демонстративный, раздаточный материал, схемы, игры).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Индивидуальная работа: целесообразно отстающих детей  с новым материалом знакомить раньше, чем детей с высоким уровнем развития, что повышает их активность  на общем занятии.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33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 В поисках клада»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12777"/>
            <a:ext cx="3312368" cy="2376264"/>
          </a:xfrm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65" y="4221088"/>
            <a:ext cx="3312368" cy="21602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412776"/>
            <a:ext cx="3240360" cy="496855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75344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951268573"/>
              </p:ext>
            </p:extLst>
          </p:nvPr>
        </p:nvGraphicFramePr>
        <p:xfrm>
          <a:off x="611560" y="3068960"/>
          <a:ext cx="3384376" cy="3462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817078937"/>
              </p:ext>
            </p:extLst>
          </p:nvPr>
        </p:nvGraphicFramePr>
        <p:xfrm>
          <a:off x="2771800" y="260647"/>
          <a:ext cx="4392488" cy="329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638595727"/>
              </p:ext>
            </p:extLst>
          </p:nvPr>
        </p:nvGraphicFramePr>
        <p:xfrm>
          <a:off x="4788024" y="3356992"/>
          <a:ext cx="403244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1408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789040"/>
            <a:ext cx="3816424" cy="2645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22058"/>
            <a:ext cx="3895685" cy="2618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89040"/>
            <a:ext cx="3839910" cy="2645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098" y="522058"/>
            <a:ext cx="3816424" cy="27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49" y="3429000"/>
            <a:ext cx="4032448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097" y="216024"/>
            <a:ext cx="4283968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735" y="3429000"/>
            <a:ext cx="4340329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49" y="216024"/>
            <a:ext cx="403244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79" y="476671"/>
            <a:ext cx="3516901" cy="29642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76671"/>
            <a:ext cx="3672408" cy="2962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789040"/>
            <a:ext cx="360040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585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Формирование Элементарных Математических Представлений в старшей  – подготовительной группе  «В поисках клада»</vt:lpstr>
      <vt:lpstr>Цели</vt:lpstr>
      <vt:lpstr>Задачи</vt:lpstr>
      <vt:lpstr>Методы и приемы</vt:lpstr>
      <vt:lpstr>« В поисках клада»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Математические сказки . «Гордая цифра Один» </vt:lpstr>
      <vt:lpstr>Беседа.</vt:lpstr>
      <vt:lpstr>Математические задачки в стихах</vt:lpstr>
      <vt:lpstr>Список используемой литературы.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Элементарных Математических Представлений в старшей  – подготовительной группе  «В поисках клада»</dc:title>
  <dc:creator>серега</dc:creator>
  <cp:lastModifiedBy>серега</cp:lastModifiedBy>
  <cp:revision>23</cp:revision>
  <dcterms:created xsi:type="dcterms:W3CDTF">2014-05-07T13:51:24Z</dcterms:created>
  <dcterms:modified xsi:type="dcterms:W3CDTF">2014-08-25T13:28:05Z</dcterms:modified>
</cp:coreProperties>
</file>