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13530-972F-4178-881E-91027BAEDDA6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47915-284C-49C8-802B-FE8E866451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5;&#1086;&#1083;&#1100;&#1079;&#1086;&#1074;&#1072;&#1090;&#1077;&#1083;&#1100;\&#1080;&#1075;&#1088;&#1099;\Zvuki-prirody-Shtorm-na-more(mp3tune.net)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утро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2910" y="5715016"/>
            <a:ext cx="76384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 ночь любую, в день любой море занято собой: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По утрам оно одето в платье розового цвета. 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6" name="Zvuki-prirody-Shtorm-na-more(mp3tun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ибой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00430" y="5903917"/>
            <a:ext cx="439511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Днем одето в голубое,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с белой ленточкой прибоя.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ка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28728" y="6143644"/>
            <a:ext cx="6352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А оранжевое платье надевает на закате.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ночное мор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517"/>
            <a:ext cx="9144000" cy="68650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5903893"/>
            <a:ext cx="84829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По ночам на черной глади – мягкий бархатный наряд,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А на бархатном наряде драгоценности горят.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54</Words>
  <Application>Microsoft Office PowerPoint</Application>
  <PresentationFormat>Экран (4:3)</PresentationFormat>
  <Paragraphs>7</Paragraphs>
  <Slides>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5</cp:revision>
  <dcterms:created xsi:type="dcterms:W3CDTF">2014-04-16T11:42:50Z</dcterms:created>
  <dcterms:modified xsi:type="dcterms:W3CDTF">2014-04-16T19:54:33Z</dcterms:modified>
</cp:coreProperties>
</file>