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6" autoAdjust="0"/>
  </p:normalViewPr>
  <p:slideViewPr>
    <p:cSldViewPr>
      <p:cViewPr varScale="1">
        <p:scale>
          <a:sx n="72" d="100"/>
          <a:sy n="72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44B83-33F7-4776-88A2-1A0EE5D40F5A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569AD-DEB4-415D-BBD4-FD02BF040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569AD-DEB4-415D-BBD4-FD02BF04043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569AD-DEB4-415D-BBD4-FD02BF04043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3D03FD-3768-4C58-A252-8854EE3E757F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7D7C5-6ABC-40EF-B00E-CD9DCE27A0FE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F8D6E-7A7A-4ECA-A2DB-CE4E3AF876AA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A9A09-1A11-4CDB-890D-513650D61C5E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2AD30-698C-4EA6-B4B4-2E7F95DD1715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DA3544-E52D-48A6-A6F0-A3EE4A16D41C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F0FB96-E83E-4104-A772-C14E38EEC0C1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CDC824-3AB8-4CD3-83D4-59AC7655DE44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4D7BBC-59E2-4F5B-9EC2-95B519C804D7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469B9C-DE11-40C5-8CCC-2B345927EC39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820FCD-6BA6-44B0-8B56-74E54782ED1B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A8FD2-FB51-4772-AB25-8D5B0F923175}" type="datetime1">
              <a:rPr lang="ru-RU" smtClean="0"/>
              <a:pPr/>
              <a:t>09.01.2012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B95122-014E-4A19-AE32-31892C29E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t1do3.ru/category/razvitie-pamyat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632848" cy="1872208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ЧЕГО НУЖНА ПАЛЬЧИКОВАЯ ГИМНАСТИКА?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5" y="274638"/>
            <a:ext cx="7920879" cy="5386387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можно ли с помощью пальчиковых игр развивать фантазию и воображение? Конечно! Ведь руками можно «рассказывать» целые истории! Сначала пример покажет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взрослый,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уж потом и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 ребенок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может сочинить свои «пальчиковые истории».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704856" cy="531495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Ну, и в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конце-концов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после всех этих упражнений кисти и пальцы рук станут сильными, подвижными, гибкими. А это так поможет в дальнейшем в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освоении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навыка письма!</a:t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2880319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Любые упражнения эффективны только если вы делаете их регулярно. Вот и пальчиковые игры принесут эффект при ежедневных занятиях (!) минут по 5.</a:t>
            </a:r>
          </a:p>
          <a:p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Сколько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как часто нужно заниматься пальчиковой гимнастикой?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39552" y="274638"/>
            <a:ext cx="7992888" cy="617855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Нужно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 постоянно менять игры, чтобы сохранить к ним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интерес или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достаточно играть в полюбившиеся?</a:t>
            </a:r>
            <a:b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Скорее всего, вы заметили,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дети любят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повторять одно и то же движение, процедуру или действие.</a:t>
            </a:r>
            <a:b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– механизм </a:t>
            </a:r>
            <a:r>
              <a:rPr lang="ru-RU" sz="31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научения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Чтобы навык закрепился,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дети будут </a:t>
            </a:r>
            <a:r>
              <a:rPr lang="ru-RU" sz="3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повторять его снова и снова. И чем сложнее навык, тем дольше будет повторение.  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пальчиковые игры можно разделить на несколько видов: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395536" y="1916832"/>
            <a:ext cx="8352928" cy="424847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1.Упражнения 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для кистей рук.</a:t>
            </a:r>
          </a:p>
          <a:p>
            <a:pPr>
              <a:buNone/>
            </a:pPr>
            <a:r>
              <a:rPr lang="ru-RU" dirty="0" smtClean="0"/>
              <a:t>   Такие </a:t>
            </a:r>
            <a:r>
              <a:rPr lang="ru-RU" dirty="0" smtClean="0"/>
              <a:t>игры достаточно просты и не требуют тонких дифференцированных движений. Поэтому они подходят для самых маленьких, с них можно начать. Кроме этого, гимнастика с этими играми:</a:t>
            </a:r>
          </a:p>
          <a:p>
            <a:pPr>
              <a:buNone/>
            </a:pPr>
            <a:r>
              <a:rPr lang="ru-RU" dirty="0" smtClean="0"/>
              <a:t> -</a:t>
            </a:r>
            <a:r>
              <a:rPr lang="ru-RU" dirty="0" smtClean="0"/>
              <a:t> учит малышей повторять за нами, взрослыми. То </a:t>
            </a:r>
            <a:r>
              <a:rPr lang="ru-RU" dirty="0" smtClean="0"/>
              <a:t>     есть</a:t>
            </a:r>
            <a:r>
              <a:rPr lang="ru-RU" dirty="0" smtClean="0"/>
              <a:t> развивает подражательную способность. </a:t>
            </a:r>
            <a:r>
              <a:rPr lang="ru-RU" dirty="0" smtClean="0"/>
              <a:t> Именно </a:t>
            </a:r>
            <a:r>
              <a:rPr lang="ru-RU" dirty="0" smtClean="0"/>
              <a:t>эта способность – базис успешного последующего обучения всем навыкам;</a:t>
            </a:r>
          </a:p>
          <a:p>
            <a:pPr>
              <a:buNone/>
            </a:pPr>
            <a:r>
              <a:rPr lang="ru-RU" dirty="0" smtClean="0"/>
              <a:t> - </a:t>
            </a:r>
            <a:r>
              <a:rPr lang="ru-RU" dirty="0" smtClean="0"/>
              <a:t>учит напрягать и расслаблять мышцы;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- развивает </a:t>
            </a:r>
            <a:r>
              <a:rPr lang="ru-RU" dirty="0" smtClean="0"/>
              <a:t>умение сохранять на некоторое время </a:t>
            </a:r>
            <a:r>
              <a:rPr lang="ru-RU" dirty="0" smtClean="0"/>
              <a:t>     положение </a:t>
            </a:r>
            <a:r>
              <a:rPr lang="ru-RU" dirty="0" smtClean="0"/>
              <a:t>пальцев;</a:t>
            </a:r>
          </a:p>
          <a:p>
            <a:pPr>
              <a:buNone/>
            </a:pPr>
            <a:r>
              <a:rPr lang="ru-RU" dirty="0" smtClean="0"/>
              <a:t> - </a:t>
            </a:r>
            <a:r>
              <a:rPr lang="ru-RU" dirty="0" smtClean="0"/>
              <a:t>учит переключаться с одного движения на другое.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18457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2. Упражнения для пальцев условно статические.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Эти игры  - совершенствуют на более высоком уровне полученные ранее навыки. Более сложные, требуют более точных движений. Кстати, именно используя именно эти упражнения (после их усвоения) можно составлять свои самые чудесные и невероятные истории и рассказы.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616624"/>
          </a:xfrm>
        </p:spPr>
        <p:txBody>
          <a:bodyPr>
            <a:normAutofit/>
          </a:bodyPr>
          <a:lstStyle/>
          <a:p>
            <a:r>
              <a:rPr lang="ru-RU" sz="3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3. Упражнения для пальцев динамические.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- развивают точную координацию движений;</a:t>
            </a:r>
            <a:br>
              <a:rPr lang="ru-RU" sz="3100" dirty="0" smtClean="0"/>
            </a:br>
            <a:r>
              <a:rPr lang="ru-RU" sz="3100" dirty="0" smtClean="0"/>
              <a:t>- учат сгибать и разгибать пальцы рук;</a:t>
            </a:r>
            <a:br>
              <a:rPr lang="ru-RU" sz="3100" dirty="0" smtClean="0"/>
            </a:br>
            <a:r>
              <a:rPr lang="ru-RU" sz="3100" dirty="0" smtClean="0"/>
              <a:t>- учат противопоставлять большой палец остальным.</a:t>
            </a:r>
            <a:r>
              <a:rPr lang="ru-RU" sz="3100" smtClean="0"/>
              <a:t/>
            </a:r>
            <a:br>
              <a:rPr lang="ru-RU" sz="310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548679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Известный педагог Сухомлинский сказал «Истоки способностей и дарований детей — на кончиках их пальцев». Хотя задолго до этого наши наблюдательные предки заметили, что разминание, поглаживание и движение пальчиков влияют на умственное и речевое развитие малыша. И играли с детьми в «Ладушки» и «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Сороку-белобоку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 И мы до сих пор играем. И, возможно, даже не осознаем, что занимаемся таким образом с ребенком пальчиковой гимнастикой.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764704"/>
            <a:ext cx="7776864" cy="504056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Пальчиковая гимнастика — это инсценировка стихов или каких-либо историй при помощи пальцев. </a:t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Пальчиковые игры — это упражнения пальчиковой гимнастики. 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тренировка движений пальчиков и кистей рук является мощным средством развития мышления ребенка.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момент этой тренировки повышается работоспособность коры головного мозга. То есть при любом двигательном тренинге упражняются не руки, а мозг. 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Какое действие оказывает пальчиковая гимнастика:</a:t>
            </a:r>
            <a:b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620713"/>
            <a:ext cx="8208912" cy="5835650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Прежде всего мелкая пальцевая моторика связана с развитием речи. В мозгу двигательные и речевые центры — самые ближайшие соседи. И при движении пальчиков и кистей, возбуждение от двигательного центра перекидывается на речевые центры головного мозга и приводит к резкому усилению согласованной деятельности речевых зон. У всех детей с отставанием в речевом развитии пальчики малоподвижны и их движения неточны и несогласованны. Соответственно, тренировка движений пальцев рук стимулируют развитие речи малышей.  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827584" y="765174"/>
            <a:ext cx="7632848" cy="4896073"/>
          </a:xfrm>
        </p:spPr>
        <p:txBody>
          <a:bodyPr>
            <a:normAutofit fontScale="5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5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Пальчиковая гимнастика развивает умение малыша подражать взрослым, учит вслушиваться в нашу речь и ее понимать, повышает речевую активность ребенка да и просто создает благоприятную эмоциональную атмосферу. Ведь играть в пальчиковые игры не только полезно, но интересно и весело.  </a:t>
            </a:r>
            <a:br>
              <a:rPr lang="ru-RU" sz="5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5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052736"/>
            <a:ext cx="7848872" cy="432095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Пальчиковая гимнастика учит ребенка концентрировать внимание и правильно его распределять. 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>
              <a:buNone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очень и очень важное умение! 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>
              <a:buNone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Кстати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произвольно управлять своим вниманием ребенок сможет научиться только к возрасту 6-7 лет. И от этого умения во многом будут зависеть его школьные успехи.  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632848" cy="567531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Когда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малыш начнет говорить и сможет стихами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сопровождать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упражнение из пальчиковой гимнастики – это будет делать его речь более четкой, ритмичной, яркой. Кроме этого, таким образом он сможет усилить контроль за своими движениями.</a:t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83568" y="274638"/>
            <a:ext cx="7920880" cy="553085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пальчиковых играх нужно запоминать многое: и положение пальцев, и последовательность движений, да и просто стихи. Вот  вам и отличное веселое упражнение для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 tooltip="Рубрика Развитие памяти"/>
              </a:rPr>
              <a:t>развития памяти малыша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</TotalTime>
  <Words>460</Words>
  <Application>Microsoft Office PowerPoint</Application>
  <PresentationFormat>Экран (4:3)</PresentationFormat>
  <Paragraphs>28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ДЛЯ ЧЕГО НУЖНА ПАЛЬЧИКОВАЯ ГИМНАСТИКА?</vt:lpstr>
      <vt:lpstr>Слайд 2</vt:lpstr>
      <vt:lpstr> Пальчиковая гимнастика — это инсценировка стихов или каких-либо историй при помощи пальцев.   Пальчиковые игры — это упражнения пальчиковой гимнастики. </vt:lpstr>
      <vt:lpstr>    Какое действие оказывает пальчиковая гимнастика:  </vt:lpstr>
      <vt:lpstr>Слайд 5</vt:lpstr>
      <vt:lpstr>Слайд 6</vt:lpstr>
      <vt:lpstr>Слайд 7</vt:lpstr>
      <vt:lpstr> Когда малыш начнет говорить и сможет стихами сопровождать упражнение из пальчиковой гимнастики – это будет делать его речь более четкой, ритмичной, яркой. Кроме этого, таким образом он сможет усилить контроль за своими движениями. </vt:lpstr>
      <vt:lpstr>В пальчиковых играх нужно запоминать многое: и положение пальцев, и последовательность движений, да и просто стихи. Вот  вам и отличное веселое упражнение для развития памяти малыша! </vt:lpstr>
      <vt:lpstr>А можно ли с помощью пальчиковых игр развивать фантазию и воображение? Конечно! Ведь руками можно «рассказывать» целые истории! Сначала пример покажет взрослый, а уж потом и сам ребенок может сочинить свои «пальчиковые истории».</vt:lpstr>
      <vt:lpstr>Ну, и в конце-концов, после всех этих упражнений кисти и пальцы рук станут сильными, подвижными, гибкими. А это так поможет в дальнейшем в освоении навыка письма! </vt:lpstr>
      <vt:lpstr>   Сколько и как часто нужно заниматься пальчиковой гимнастикой?    </vt:lpstr>
      <vt:lpstr>Нужно ли постоянно менять игры, чтобы сохранить к ним интерес или достаточно играть в полюбившиеся? Скорее всего, вы заметили, что дети любят повторять одно и то же движение, процедуру или действие. Это – механизм научения. Чтобы навык закрепился, дети будут повторять его снова и снова. И чем сложнее навык, тем дольше будет повторение.   </vt:lpstr>
      <vt:lpstr>пальчиковые игры можно разделить на несколько видов:</vt:lpstr>
      <vt:lpstr>2. Упражнения для пальцев условно статические.  Эти игры  - совершенствуют на более высоком уровне полученные ранее навыки. Более сложные, требуют более точных движений. Кстати, именно используя именно эти упражнения (после их усвоения) можно составлять свои самые чудесные и невероятные истории и рассказы.</vt:lpstr>
      <vt:lpstr>3. Упражнения для пальцев динамические.  - развивают точную координацию движений; - учат сгибать и разгибать пальцы рук; - учат противопоставлять большой палец остальным.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ЧЕГО НУЖНА ПАЛЬЧИКОВАЯ ГИМНАСТИКА?</dc:title>
  <dc:creator>александр</dc:creator>
  <cp:lastModifiedBy>александр</cp:lastModifiedBy>
  <cp:revision>11</cp:revision>
  <dcterms:created xsi:type="dcterms:W3CDTF">2012-01-09T11:55:48Z</dcterms:created>
  <dcterms:modified xsi:type="dcterms:W3CDTF">2012-01-09T14:34:54Z</dcterms:modified>
</cp:coreProperties>
</file>