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1D13-036E-4367-B82D-8494A475486B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22CCC-946E-4B5C-8629-DC7D108E5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38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F90F-6ABB-4C50-89C4-0E85A7D2CD3D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B8A1-620C-4A12-BAC7-6755EFBB0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3437C-0970-40FC-95F8-6418F5E7EDA2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F00B2-A367-4B88-BEC8-74F28F4F9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4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EBA6-2CBA-4794-A472-A923CBF507C0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F2B6-692A-45F9-97A7-5B348687E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2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875AB-C9FE-43B1-97C6-3479CB97C73F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5C545-6557-4271-BD70-3BCF06C30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7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D654-5D7F-4E36-BB93-2C30C4AE508A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0226-92A2-4718-A88F-FCEDA0FB6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5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B611D-6C8E-4406-A165-E3C33DD52DE3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264D-D63B-4550-BBDD-E39535CD4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6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C47C-0874-4EA3-A6E2-C3E15C7B482B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F5E9-E684-4600-921D-5B4B9939A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5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CC1C-BCC1-46F5-9451-B02BEEEF55B1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8FD2-BAE9-4859-A226-637D1DF8E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9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7BFF1-943F-4DF8-BA86-CCB79759D01A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9B545-0442-41EA-A0F1-7E07A12DD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1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690C-228F-4DB1-B8C5-8EED169B07A1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4B73-25CD-4C97-A1FE-A3B357F97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2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A68193-9C87-4A11-960A-CB703948027A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7696E1-BA03-4A24-9A42-9A69236CE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1274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Муниципальное бюджетное дошкольное  учреждение  № 67 – детский сад комбинированного вида</a:t>
            </a:r>
            <a:endParaRPr lang="ru-RU" sz="2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3597" y="1340768"/>
            <a:ext cx="481243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ПОРТФОЛИО</a:t>
            </a:r>
            <a:endParaRPr lang="ru-RU" sz="6000" b="1" cap="none" spc="0" dirty="0">
              <a:ln w="12700">
                <a:solidFill>
                  <a:schemeClr val="tx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0689" y="3212976"/>
            <a:ext cx="6193248" cy="25498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Учителя – логопеда</a:t>
            </a:r>
          </a:p>
          <a:p>
            <a:pPr algn="ctr"/>
            <a:r>
              <a:rPr lang="ru-RU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Чугуновой</a:t>
            </a:r>
          </a:p>
          <a:p>
            <a:pPr algn="ctr"/>
            <a:r>
              <a:rPr lang="ru-RU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Натальи Николаевны</a:t>
            </a:r>
            <a:endParaRPr lang="ru-RU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7737" y="6002539"/>
            <a:ext cx="15359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Тула, 2014</a:t>
            </a:r>
            <a:endParaRPr lang="ru-RU" sz="2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8A3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78742" y="2276872"/>
            <a:ext cx="5242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рофессиональной деятельности</a:t>
            </a:r>
            <a:endParaRPr lang="ru-RU" sz="3200" b="1" cap="none" spc="0" dirty="0">
              <a:ln w="12700">
                <a:solidFill>
                  <a:schemeClr val="tx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60648"/>
            <a:ext cx="69127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Ведущими целями считаю: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создание оптимальных условий для преодоления проблем, связанных с нарушением речи;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подготовка детей к полноценному овладению устной и письменной речью, в конечном итоге – к успешному обучению в школе.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Поскольку речевые недостатки являются препятствием к полноценному общению со сверстниками, взрослыми, способствуют развитию у них чувства неуверенности и повышенной тревожности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основными задачами моей деятельности являются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    обследование детей ДОУ и выявление среди них нуждающихся в коррекционно-речевой помощи;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   изучение уровня речевого развития и определение основных направлений и содержания работы;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    систематическая работа в соответствии с индивидуальным планом речевого развития;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    оценка результатов помощи детям и определение степени их речевой готовности к школьному обучению;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д)    формирование у педагогического коллектива ДОУ и родителей готовности к логопедической работе и оказание им  помощи в организации полноценной речевой среды;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е)     диагностика результативности речевой работы.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8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88640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и  структура моей работы 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многом зависят от речевого заключения, структуры дефекта, этиологии, компенсаторных возможностей ребенка, «зоны его актуального  и ближайшего развития», личностно – ориентированного подхода. Логопедическая помощь осуществляется на индивидуальных, подгрупповых и фронтальных занятиях.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Натус\Desktop\осень 2014 синяя флеш\фото для аттестации\SAM_99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427820"/>
            <a:ext cx="2870332" cy="2152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40152" y="3880410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 descr="C:\Users\Натус\Desktop\осень 2014 синяя флеш\фото для аттестации\SAM_9976.JPG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738945"/>
            <a:ext cx="3023624" cy="2282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79712" y="5138801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5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5"/>
            <a:ext cx="6408712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фронтальных и индивидуальных занятиях я пользуюсь информационно-коммуникационными технологиями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64" y="4293096"/>
            <a:ext cx="2817903" cy="21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420" y="4262164"/>
            <a:ext cx="2841625" cy="21764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C:\Users\Натус\Desktop\8vh-uFrcRy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64" y="1791476"/>
            <a:ext cx="2887850" cy="21658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ус\Desktop\2OHFhzUTXQ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670" y="1810581"/>
            <a:ext cx="2862376" cy="21467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8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4631" y="720374"/>
            <a:ext cx="71287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Важной частью моей работы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организация коррекционно – развивающей среды в группах, которая  начинается с создания комфортной обстановки, стимулирующей речевое развитие ребенка. Оборудованы речевые зоны, где находились зеркала для мимической и артикуляционной гимнастики, подобраны, кроме наглядно  - иллюстративного материала по лексическим темам, основным фонетическим группам, сюжетные картинки для работы над фразой, игрушки для совершенствования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диафрагмально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речевого дыхания, различные пособия для ручного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праксиса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зрительной памяти и фонематического слуха.                                    В группах собран разнообразный материал для индивидуальной работы с детьми: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Комплексы упражнений артикуляционных гимнастик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дидактических игр на развитие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лексико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грамматических категорий у детей.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Подборка игр и заданий по развитию мелкой моторики.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Зеркала, кассы букв и слогов, звуковые линейки, календари для звукового анализа слов, условные обозначения для характеристики звуков.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5896" y="-13855"/>
            <a:ext cx="26062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Раздел 5</a:t>
            </a:r>
            <a:endParaRPr lang="ru-RU" sz="5400" b="1" cap="none" spc="0" dirty="0">
              <a:ln w="28575">
                <a:solidFill>
                  <a:schemeClr val="tx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6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ус\Desktop\IaTO-xAWYy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1728192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ус\Desktop\GGDbrglINC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 r="12951"/>
          <a:stretch/>
        </p:blipFill>
        <p:spPr bwMode="auto">
          <a:xfrm>
            <a:off x="3419872" y="334541"/>
            <a:ext cx="2036618" cy="2012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ус\Desktop\3LUqr7WopY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2" r="19837"/>
          <a:stretch/>
        </p:blipFill>
        <p:spPr bwMode="auto">
          <a:xfrm>
            <a:off x="5796136" y="152653"/>
            <a:ext cx="2025188" cy="24842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ус\Desktop\cCu08Nbgi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97" y="2876097"/>
            <a:ext cx="2042078" cy="1531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атус\Desktop\2oAYnbcafg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96701"/>
            <a:ext cx="1985343" cy="14890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Натус\Desktop\YhWTI4JtQP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49619"/>
            <a:ext cx="2331118" cy="17483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Натус\Desktop\4FSHG4fch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32" y="4704094"/>
            <a:ext cx="2363754" cy="17728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Натус\Desktop\Cnd_EVlJtX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30" y="2936185"/>
            <a:ext cx="1961961" cy="14714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Натус\Desktop\D6r1ZEzyzC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007" y="4671889"/>
            <a:ext cx="1545636" cy="20608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40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08943" y="4050699"/>
            <a:ext cx="345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Логопедический уголок в группе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0358" y="6309320"/>
            <a:ext cx="4831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Логопедический стенд для родителей и детей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ус\Desktop\AfwLNheKt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86" y="4413954"/>
            <a:ext cx="2527153" cy="1895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Натус\Desktop\vFYsFzms1x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1256"/>
            <a:ext cx="2808312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5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5896" y="-13855"/>
            <a:ext cx="26062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Раздел 6</a:t>
            </a:r>
            <a:endParaRPr lang="ru-RU" sz="5400" b="1" cap="none" spc="0" dirty="0">
              <a:ln w="28575">
                <a:solidFill>
                  <a:schemeClr val="tx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517" y="1196752"/>
            <a:ext cx="3095624" cy="20716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9497" y="3486789"/>
            <a:ext cx="359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Олимпийские игры в детском саду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65461" y="3500645"/>
            <a:ext cx="177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Праздник осени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79078" y="6309320"/>
            <a:ext cx="2398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Юбилей детского сада</a:t>
            </a:r>
            <a:endParaRPr lang="ru-RU" dirty="0"/>
          </a:p>
        </p:txBody>
      </p:sp>
      <p:pic>
        <p:nvPicPr>
          <p:cNvPr id="1026" name="Picture 2" descr="C:\Users\Натус\Desktop\fX2Jgsn4bl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20987"/>
            <a:ext cx="2917588" cy="21881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ус\Desktop\8PJLdyHQLT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5548" y="3892523"/>
            <a:ext cx="3525729" cy="23582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3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258888" y="970689"/>
            <a:ext cx="6625480" cy="526662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Monotype Corsiva" pitchFamily="66" charset="0"/>
              </a:rPr>
              <a:t>Раздел 1 - Общие сведения об учителе – логопеде;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Monotype Corsiva" pitchFamily="66" charset="0"/>
              </a:rPr>
              <a:t>Раздел 2 – Сведения об образовании и повышении   квалификации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Monotype Corsiva" pitchFamily="66" charset="0"/>
              </a:rPr>
              <a:t>Раздел 3 -  Основные документы, обеспечивающие деятельность учителя – логопеда ДОУ;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Monotype Corsiva" pitchFamily="66" charset="0"/>
              </a:rPr>
              <a:t>Раздел 4 – Содержание коррекционно–развивающей работы.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Monotype Corsiva" pitchFamily="66" charset="0"/>
              </a:rPr>
              <a:t>Раздел 5 -  Предметно – развивающая среда;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Monotype Corsiva" pitchFamily="66" charset="0"/>
              </a:rPr>
              <a:t>Раздел 6 –Общественная деятельность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2632" y="47359"/>
            <a:ext cx="39744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Содержание</a:t>
            </a:r>
            <a:endParaRPr lang="ru-RU" sz="5400" b="1" cap="none" spc="0" dirty="0">
              <a:ln w="28575">
                <a:solidFill>
                  <a:schemeClr val="tx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5896" y="-13855"/>
            <a:ext cx="26062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Раздел 1</a:t>
            </a:r>
            <a:endParaRPr lang="ru-RU" sz="5400" b="1" cap="none" spc="0" dirty="0">
              <a:ln w="28575">
                <a:solidFill>
                  <a:schemeClr val="tx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418929"/>
              </p:ext>
            </p:extLst>
          </p:nvPr>
        </p:nvGraphicFramePr>
        <p:xfrm>
          <a:off x="1403648" y="704428"/>
          <a:ext cx="6480720" cy="57302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28192"/>
                <a:gridCol w="47525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ФИО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Чугунова Наталья Николаевна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Год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 рождения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1987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Средне – специальное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Высшее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Учебное заведение</a:t>
                      </a:r>
                    </a:p>
                    <a:p>
                      <a:endParaRPr lang="ru-RU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Тульский педагогический колледж №2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Тульский государственный педагогический университет им. Л.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Н. Толстого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Квалификация </a:t>
                      </a:r>
                    </a:p>
                    <a:p>
                      <a:endParaRPr lang="ru-RU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«Воспитатель детей дошкольного возраста с отклонениями в развитии с сохранным развитием»</a:t>
                      </a:r>
                    </a:p>
                    <a:p>
                      <a:r>
                        <a:rPr lang="ru-RU" sz="2000" b="1" i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«Специальная дошкольная педагогика и психология» с дополнительной специальностью «Логопедия», квалификация «педагог-дефектолог для работы с детьми дошкольного возраста с отклонениями в развитии и учитель-логопед»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Категория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I</a:t>
                      </a:r>
                      <a:r>
                        <a:rPr lang="en-U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 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 квалификационная категория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0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064363"/>
              </p:ext>
            </p:extLst>
          </p:nvPr>
        </p:nvGraphicFramePr>
        <p:xfrm>
          <a:off x="1475656" y="404664"/>
          <a:ext cx="6480720" cy="3108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28192"/>
                <a:gridCol w="47525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Общий стаж работы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3,5 года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Педагогический стаж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3,5 года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Стаж по специальности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3,5 года</a:t>
                      </a:r>
                    </a:p>
                    <a:p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Должность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 и место работы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Учитель – логопед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 </a:t>
                      </a:r>
                    </a:p>
                    <a:p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</a:rPr>
                        <a:t>МБДОУ №67 – детский сад комбинированного вида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4" descr="Винтажные раскрытые книги в стиле альбома с цветами, пером - клипарт для скрапбукинга &quot; Выпускные фотокниги, детские портреты, с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875375"/>
            <a:ext cx="3672408" cy="220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43809" y="836712"/>
            <a:ext cx="5112567" cy="1752600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«Использование обучающих компьютерных игр в логопедической практике»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8 часов, 2011 год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«Зондовый массаж в коррекции дизартрии»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- 24 часа, 2012 год</a:t>
            </a:r>
          </a:p>
          <a:p>
            <a:pPr marL="457200" indent="-457200" algn="l"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440160" cy="23861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48888" y="44647"/>
            <a:ext cx="26062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Раздел 2</a:t>
            </a:r>
            <a:endParaRPr lang="ru-RU" sz="5400" b="1" cap="none" spc="0" dirty="0">
              <a:ln w="28575">
                <a:solidFill>
                  <a:schemeClr val="tx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одзаголовок 6"/>
          <p:cNvSpPr txBox="1">
            <a:spLocks/>
          </p:cNvSpPr>
          <p:nvPr/>
        </p:nvSpPr>
        <p:spPr bwMode="auto">
          <a:xfrm>
            <a:off x="1547664" y="2492896"/>
            <a:ext cx="640871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3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«Теория и методика коррекционной работы с детьми с ограниченными возможностями здоровья»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72 часа, 2013 год</a:t>
            </a:r>
          </a:p>
          <a:p>
            <a:pPr marL="457200" indent="-457200" algn="l">
              <a:buFont typeface="+mj-lt"/>
              <a:buAutoNum type="arabicPeriod" startAt="3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«Система логопедической работы по формированию связной речи у детей. Методика, рекомендованная Министерством образования и науки РФ»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- 8 часов, 2013 год</a:t>
            </a:r>
          </a:p>
          <a:p>
            <a:pPr marL="457200" indent="-457200" algn="l">
              <a:buFont typeface="+mj-lt"/>
              <a:buAutoNum type="arabicPeriod" startAt="3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«Нарушение звукопроизношения при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дислалиях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стертых формах дизартрии»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- 16 часов, 2013 год</a:t>
            </a:r>
          </a:p>
          <a:p>
            <a:pPr marL="457200" indent="-457200" algn="l">
              <a:buFont typeface="+mj-lt"/>
              <a:buAutoNum type="arabicPeriod" startAt="3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 «Научно-методическое сопровождение образовательного процесса в работе с детьми с ограниченными возможностями здоровья в условиях инклюзивной практики»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- 2014 год.</a:t>
            </a:r>
          </a:p>
          <a:p>
            <a:pPr marL="457200" indent="-457200" algn="l">
              <a:buFont typeface="+mj-lt"/>
              <a:buAutoNum type="arabicPeriod" startAt="3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8705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48888" y="44647"/>
            <a:ext cx="26062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Раздел 3</a:t>
            </a:r>
            <a:endParaRPr lang="ru-RU" sz="5400" b="1" cap="none" spc="0" dirty="0">
              <a:ln w="28575">
                <a:solidFill>
                  <a:schemeClr val="tx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2479" y="987093"/>
            <a:ext cx="658873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Документация учителя-логопеда ДОУ: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Циклограмма работы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составляется от диагностики до диагностики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включаются все виды работ, предусмотренные должностной инструкцией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Письмо Министерства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общего и профессионального образования РФ от 22.01.98 № 20-58-07 ин/20-4 «Об учителях-логопедах и педагога-психологах учреждений образования»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Приложение к Постановлению Правительства РФ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3.04.2003 № 191 (ред. От 18.08.2008 № 617) «Продолжительность рабочего времени (нормы часов педагогической работы за ставку заработной платы)»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График индивидуальной работы с детьми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меняется от диагностики к диагностике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5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6549" y="548680"/>
            <a:ext cx="6588733" cy="50167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Годовой план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Диагностика;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Коррекционная работа: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Непосредственно образовательная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 (фронтальная), кратность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ее проведения, согласно программе);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Индивидуальная образовательная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 (по графику);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Консультативная работа: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педагогами: консультативный час с воспитателями, консультирование смежных специалистов;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родителями: индивидуальные консультации, участие в родительских собраниях;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Организационно-методическая деятельность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Семинары, открытые показы;</a:t>
            </a:r>
          </a:p>
        </p:txBody>
      </p:sp>
    </p:spTree>
    <p:extLst>
      <p:ext uri="{BB962C8B-B14F-4D97-AF65-F5344CB8AC3E}">
        <p14:creationId xmlns:p14="http://schemas.microsoft.com/office/powerpoint/2010/main" val="175067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8553" y="58595"/>
            <a:ext cx="69127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Перспективный (тематический) план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Пишется на основании программы и данных углубленного речевого обследования.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Структура плана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 разделам программы.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Формулирование задач в перспективном плане: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зависимости от данных диагностики и периода обучения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Обучающие: формировать, обучать, дать понятие…..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Развивающие: совершенствовать, продолжать формировать, развивать.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Закрепляющие: закрепить, уточнить, систематизировать.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Календарный план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Пишется в течение года (на день, на неделю).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Составляется на основе циклограммы, графика индивидуальной НОД, перспективному плану.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Журнал индивидуального консультирования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Индивидуальные тетради для консультаций родителей учителем-логопедом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Речевые карты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Тетрадь взаимосвязи с воспитателями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Отчет учителя-логопеда за год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48888" y="44647"/>
            <a:ext cx="26062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Раздел 4</a:t>
            </a:r>
            <a:endParaRPr lang="ru-RU" sz="5400" b="1" cap="none" spc="0" dirty="0">
              <a:ln w="28575">
                <a:solidFill>
                  <a:schemeClr val="tx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2479" y="987093"/>
            <a:ext cx="65887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знания, умения, навыки полученные в университете Льва Николаевича Толстого использую в логопедической практике. Одним из приоритетных направлений моей деятельности является коррекционная работа с детьми с нарушениями речи.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10" y="3342892"/>
            <a:ext cx="3543509" cy="273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394" y="3271187"/>
            <a:ext cx="3713246" cy="291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2192" y="6074347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2011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55151" y="6079777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2012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34564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3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shablon32</Template>
  <TotalTime>299</TotalTime>
  <Words>930</Words>
  <Application>Microsoft Office PowerPoint</Application>
  <PresentationFormat>Экран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shablon32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Натус</dc:creator>
  <cp:lastModifiedBy>Натус</cp:lastModifiedBy>
  <cp:revision>38</cp:revision>
  <dcterms:created xsi:type="dcterms:W3CDTF">2014-12-07T09:42:58Z</dcterms:created>
  <dcterms:modified xsi:type="dcterms:W3CDTF">2014-12-07T15:39:34Z</dcterms:modified>
</cp:coreProperties>
</file>