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5" r:id="rId5"/>
    <p:sldId id="269" r:id="rId6"/>
    <p:sldId id="266" r:id="rId7"/>
    <p:sldId id="272" r:id="rId8"/>
    <p:sldId id="274" r:id="rId9"/>
    <p:sldId id="275" r:id="rId10"/>
    <p:sldId id="276" r:id="rId11"/>
    <p:sldId id="262" r:id="rId12"/>
    <p:sldId id="277" r:id="rId13"/>
    <p:sldId id="263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  <a:srgbClr val="99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43841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Конспект  </a:t>
            </a:r>
            <a:r>
              <a:rPr lang="ru-RU" b="1" dirty="0" smtClean="0">
                <a:solidFill>
                  <a:srgbClr val="0070C0"/>
                </a:solidFill>
              </a:rPr>
              <a:t>совместной  деятельности с детьми старшего дошкольного возраста.   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Тема: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«Прогулка  в зоопарк »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3782" y="49532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ПЕДАГОГИЧЕСКИЕ ТЕХНОЛОГИИ: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- </a:t>
            </a:r>
            <a:r>
              <a:rPr lang="ru-RU" sz="1200" dirty="0">
                <a:solidFill>
                  <a:srgbClr val="0070C0"/>
                </a:solidFill>
              </a:rPr>
              <a:t>ЭОР, ИКТ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4978808"/>
            <a:ext cx="3037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</a:rPr>
              <a:t>Составитель</a:t>
            </a:r>
          </a:p>
          <a:p>
            <a:r>
              <a:rPr lang="ru-RU" sz="1200" dirty="0">
                <a:solidFill>
                  <a:srgbClr val="000000"/>
                </a:solidFill>
              </a:rPr>
              <a:t>Музыкальный руководитель ГБДОУ №100</a:t>
            </a:r>
          </a:p>
          <a:p>
            <a:r>
              <a:rPr lang="ru-RU" sz="1200" dirty="0">
                <a:solidFill>
                  <a:srgbClr val="000000"/>
                </a:solidFill>
              </a:rPr>
              <a:t>Калининского района </a:t>
            </a:r>
          </a:p>
          <a:p>
            <a:r>
              <a:rPr lang="ru-RU" sz="1200" dirty="0">
                <a:solidFill>
                  <a:srgbClr val="000000"/>
                </a:solidFill>
              </a:rPr>
              <a:t>Санкт-Петербурга</a:t>
            </a:r>
          </a:p>
          <a:p>
            <a:r>
              <a:rPr lang="ru-RU" sz="1200" dirty="0">
                <a:solidFill>
                  <a:srgbClr val="000000"/>
                </a:solidFill>
              </a:rPr>
              <a:t>Лисицына Л.Р.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520" y="2060848"/>
            <a:ext cx="2454920" cy="24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9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977" y="647110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0000"/>
                </a:solidFill>
              </a:rPr>
              <a:t>Слайд 6- кузнечик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40904"/>
            <a:ext cx="5184576" cy="3108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010132"/>
            <a:ext cx="3637588" cy="5668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61048"/>
            <a:ext cx="5184576" cy="281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793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4591"/>
            <a:ext cx="1811324" cy="19493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754" y="4564591"/>
            <a:ext cx="1687246" cy="19645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7200" y="693154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rgbClr val="000000"/>
                </a:solidFill>
              </a:rPr>
              <a:t>Муз.рук</a:t>
            </a:r>
            <a:r>
              <a:rPr lang="ru-RU" sz="1400" dirty="0" smtClean="0">
                <a:solidFill>
                  <a:srgbClr val="000000"/>
                </a:solidFill>
              </a:rPr>
              <a:t>.: а мы отправляемся дальше. И вот на нашем пути огромный вольер. И живет здесь…….</a:t>
            </a:r>
          </a:p>
          <a:p>
            <a:r>
              <a:rPr lang="ru-RU" sz="1400" b="1" i="1" dirty="0" smtClean="0">
                <a:solidFill>
                  <a:srgbClr val="00B050"/>
                </a:solidFill>
              </a:rPr>
              <a:t>Слайд 7 – спящий лев. Потом две мышки около льва.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……..грозный царь зверей….. Лев. Все боятся его, стараются обойти стороной. О сейчас лев спит, а две хитрые мышки очень хотят подойти к его миске, да полакомиться крошками. Смотрите -  лев лежит прямо на дороге. Как же мышкам обойти его не разбудив?</a:t>
            </a:r>
          </a:p>
          <a:p>
            <a:r>
              <a:rPr lang="ru-RU" sz="1400" b="1" i="1" dirty="0" smtClean="0">
                <a:solidFill>
                  <a:srgbClr val="00B050"/>
                </a:solidFill>
              </a:rPr>
              <a:t>Этюд «Тише» под муз. </a:t>
            </a:r>
            <a:r>
              <a:rPr lang="ru-RU" sz="1400" b="1" i="1" dirty="0" err="1" smtClean="0">
                <a:solidFill>
                  <a:srgbClr val="00B050"/>
                </a:solidFill>
              </a:rPr>
              <a:t>Б.Бермена</a:t>
            </a:r>
            <a:r>
              <a:rPr lang="ru-RU" sz="1400" b="1" i="1" dirty="0" smtClean="0">
                <a:solidFill>
                  <a:srgbClr val="00B050"/>
                </a:solidFill>
              </a:rPr>
              <a:t> «Спящий котенок»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9" y="2276872"/>
            <a:ext cx="6264696" cy="423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324" y="2283389"/>
            <a:ext cx="2304256" cy="246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8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475" y="692696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rgbClr val="000000"/>
                </a:solidFill>
              </a:rPr>
              <a:t>Муз.рук</a:t>
            </a:r>
            <a:r>
              <a:rPr lang="ru-RU" sz="1400" dirty="0" smtClean="0">
                <a:solidFill>
                  <a:srgbClr val="000000"/>
                </a:solidFill>
              </a:rPr>
              <a:t>.: а  наш путь продолжается дальше. И оказываемся около дома медведей. Мама – медведица спит, а маленький медвежонок отправился гулять самостоятельно</a:t>
            </a:r>
          </a:p>
          <a:p>
            <a:r>
              <a:rPr lang="ru-RU" sz="1400" b="1" i="1" dirty="0" smtClean="0">
                <a:solidFill>
                  <a:srgbClr val="00B050"/>
                </a:solidFill>
              </a:rPr>
              <a:t>Слайд 8 – спящая медведица, и уходящий в другую сторону медвежонок.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520788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41156"/>
            <a:ext cx="3012249" cy="494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19" y="4598001"/>
            <a:ext cx="3002742" cy="186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638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435" y="651441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Слайд 9 – </a:t>
            </a:r>
            <a:r>
              <a:rPr lang="ru-RU" sz="1400" b="1" dirty="0" err="1" smtClean="0">
                <a:solidFill>
                  <a:srgbClr val="000000"/>
                </a:solidFill>
              </a:rPr>
              <a:t>бегемотик</a:t>
            </a:r>
            <a:r>
              <a:rPr lang="ru-RU" sz="1400" b="1" dirty="0" smtClean="0">
                <a:solidFill>
                  <a:srgbClr val="000000"/>
                </a:solidFill>
              </a:rPr>
              <a:t> реалистичный, с переходом на мультяшного двигающегося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sz="1400" b="1" dirty="0" smtClean="0">
                <a:solidFill>
                  <a:srgbClr val="000000"/>
                </a:solidFill>
              </a:rPr>
              <a:t>Импровизация танцевальных движений под ритмичную музыку</a:t>
            </a:r>
            <a:endParaRPr lang="ru-RU" sz="1400" b="1" i="1" dirty="0" smtClean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365" y="2805371"/>
            <a:ext cx="5386026" cy="3527847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35" y="3573016"/>
            <a:ext cx="1575930" cy="2590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855" y="3708309"/>
            <a:ext cx="1582641" cy="2601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88" y="1287001"/>
            <a:ext cx="1745703" cy="1303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1213722"/>
            <a:ext cx="1709099" cy="1276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5956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435" y="404664"/>
            <a:ext cx="8352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000000"/>
              </a:solidFill>
            </a:endParaRPr>
          </a:p>
          <a:p>
            <a:r>
              <a:rPr lang="ru-RU" sz="1400" dirty="0" err="1" smtClean="0">
                <a:solidFill>
                  <a:srgbClr val="000000"/>
                </a:solidFill>
              </a:rPr>
              <a:t>Муз.рук</a:t>
            </a:r>
            <a:r>
              <a:rPr lang="ru-RU" sz="1400" dirty="0" smtClean="0">
                <a:solidFill>
                  <a:srgbClr val="000000"/>
                </a:solidFill>
              </a:rPr>
              <a:t>.: а сейчас мы подошли к вольеру с птицами. </a:t>
            </a:r>
          </a:p>
          <a:p>
            <a:r>
              <a:rPr lang="ru-RU" sz="1400" b="1" i="1" dirty="0" smtClean="0">
                <a:solidFill>
                  <a:srgbClr val="00B050"/>
                </a:solidFill>
              </a:rPr>
              <a:t>Слайд 10 -  петухи </a:t>
            </a:r>
            <a:r>
              <a:rPr lang="ru-RU" sz="1400" b="1" i="1" dirty="0">
                <a:solidFill>
                  <a:srgbClr val="00B050"/>
                </a:solidFill>
              </a:rPr>
              <a:t> </a:t>
            </a:r>
            <a:r>
              <a:rPr lang="ru-RU" sz="1400" b="1" i="1" dirty="0" smtClean="0">
                <a:solidFill>
                  <a:srgbClr val="00B050"/>
                </a:solidFill>
              </a:rPr>
              <a:t>в спокойном состоянии. Следующая картинка- оба взъерошенные.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………Гуляют два петушка. Поглядывают друг на друга. Да видно что-то не понравилось, подрались…..</a:t>
            </a:r>
          </a:p>
          <a:p>
            <a:r>
              <a:rPr lang="ru-RU" sz="1400" b="1" i="1" dirty="0" smtClean="0">
                <a:solidFill>
                  <a:srgbClr val="00B050"/>
                </a:solidFill>
              </a:rPr>
              <a:t>Этюд Поссорились два петушка муз. </a:t>
            </a:r>
            <a:r>
              <a:rPr lang="ru-RU" sz="1400" b="1" i="1" dirty="0" err="1" smtClean="0">
                <a:solidFill>
                  <a:srgbClr val="00B050"/>
                </a:solidFill>
              </a:rPr>
              <a:t>А.Райчева</a:t>
            </a:r>
            <a:endParaRPr lang="ru-RU" sz="1400" b="1" i="1" dirty="0" smtClean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933056"/>
            <a:ext cx="3871838" cy="2698631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631495"/>
            <a:ext cx="3364299" cy="341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64" y="1631495"/>
            <a:ext cx="2897275" cy="341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1084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01" y="476672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B050"/>
                </a:solidFill>
              </a:rPr>
              <a:t>Слайд 11 – слон</a:t>
            </a:r>
          </a:p>
          <a:p>
            <a:r>
              <a:rPr lang="ru-RU" sz="1400" dirty="0" err="1" smtClean="0">
                <a:solidFill>
                  <a:srgbClr val="000000"/>
                </a:solidFill>
              </a:rPr>
              <a:t>Му.рук</a:t>
            </a:r>
            <a:r>
              <a:rPr lang="ru-RU" sz="1400" dirty="0" smtClean="0">
                <a:solidFill>
                  <a:srgbClr val="000000"/>
                </a:solidFill>
              </a:rPr>
              <a:t>.: смотрите, а здесь слон. Что-то он грустный. Может заболел? Или просто настроение плохое? Послушайте музыку. Какая подойдет к его настроению. (</a:t>
            </a:r>
            <a:r>
              <a:rPr lang="ru-RU" sz="1400" dirty="0" err="1" smtClean="0">
                <a:solidFill>
                  <a:srgbClr val="000000"/>
                </a:solidFill>
              </a:rPr>
              <a:t>муз.рук</a:t>
            </a:r>
            <a:r>
              <a:rPr lang="ru-RU" sz="1400" dirty="0" smtClean="0">
                <a:solidFill>
                  <a:srgbClr val="000000"/>
                </a:solidFill>
              </a:rPr>
              <a:t>. исполняет веселую и грустную мелодию, дети выбирают)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</a:rPr>
              <a:t>Как бы нам развеселить слоненка?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0000"/>
                </a:solidFill>
              </a:rPr>
              <a:t>С</a:t>
            </a:r>
            <a:r>
              <a:rPr lang="ru-RU" sz="1400" dirty="0" smtClean="0">
                <a:solidFill>
                  <a:srgbClr val="000000"/>
                </a:solidFill>
              </a:rPr>
              <a:t>поем ему веселую песню (выбор детей)</a:t>
            </a:r>
            <a:endParaRPr lang="ru-RU" sz="1400" b="1" i="1" dirty="0" smtClean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01" y="2029598"/>
            <a:ext cx="5003556" cy="4112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577" y="2042194"/>
            <a:ext cx="3168352" cy="4112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00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435" y="651441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rgbClr val="000000"/>
                </a:solidFill>
              </a:rPr>
              <a:t>Муз.рук</a:t>
            </a:r>
            <a:r>
              <a:rPr lang="ru-RU" sz="1400" dirty="0" smtClean="0">
                <a:solidFill>
                  <a:srgbClr val="000000"/>
                </a:solidFill>
              </a:rPr>
              <a:t>: а это самая веселая обитательница зоопарка – обезьянка. </a:t>
            </a:r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b="1" i="1" dirty="0" smtClean="0">
                <a:solidFill>
                  <a:srgbClr val="00B050"/>
                </a:solidFill>
              </a:rPr>
              <a:t>Слайд 12 – обезьяна.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34" y="1340767"/>
            <a:ext cx="8155997" cy="530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59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268760"/>
            <a:ext cx="5328592" cy="483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4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96752"/>
            <a:ext cx="820891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latin typeface="Times New Roman"/>
                <a:ea typeface="Times New Roman"/>
              </a:rPr>
              <a:t>ЗАДАЧИ</a:t>
            </a:r>
            <a:r>
              <a:rPr lang="ru-RU" sz="1400" u="sng" dirty="0" smtClean="0">
                <a:latin typeface="Times New Roman"/>
                <a:ea typeface="Times New Roman"/>
              </a:rPr>
              <a:t>:</a:t>
            </a:r>
          </a:p>
          <a:p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Образовательные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родолжать формировать умение передавать заданное эмоциональное состояние, используя различные выразительные средства – мимику, пантомимику, речевую мимику. Закреплять умение различать эмоции, понимать свои чувства и чувства других людей. Закреплять представления о характере поведения и повадках животных.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Развивающие – Способствовать  развитию творческих способностей у детей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выдумки, фантазии, музыкально-театрализованной активности.</a:t>
            </a:r>
            <a:endParaRPr lang="ru-RU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Воспитательные – Воспитывать доброжелательное, уважительное отношение друг к другу.  </a:t>
            </a:r>
          </a:p>
          <a:p>
            <a:r>
              <a:rPr lang="ru-RU" sz="1400" dirty="0">
                <a:latin typeface="Times New Roman"/>
                <a:ea typeface="Times New Roman"/>
              </a:rPr>
              <a:t> </a:t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u="sng" dirty="0">
                <a:latin typeface="Times New Roman"/>
                <a:ea typeface="Times New Roman"/>
              </a:rPr>
              <a:t>ИНТЕГРАЦИЯ ОБРАЗОВАТЕЛЬНЫХ ОБЛАСТЕЙ: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Музыка, Познание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Здоровье, Чтение художественной литературы,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Коммуникация,Социализация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400" u="sng" dirty="0" smtClean="0">
                <a:latin typeface="Times New Roman"/>
                <a:ea typeface="Times New Roman"/>
              </a:rPr>
              <a:t>ПРЕДВАРИТЕЛЬНАЯ  РАБОТА: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 З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накомство детей с видами зоопарков, зоосадов в разных странах мира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-Чтение художественной литературы – Мы ходили в зоосад, рассказов про животных Бианки В.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др.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-Рассматривание фото и картин с изображением животных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-Художественно-творческая деятельность на тему животного мира</a:t>
            </a:r>
          </a:p>
          <a:p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u="sng" dirty="0" smtClean="0">
                <a:latin typeface="Times New Roman"/>
                <a:ea typeface="Times New Roman"/>
              </a:rPr>
              <a:t>МАТЕРИАЛ: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мультимедиа проектор, презентация с изображениями животных (черепаха, кузнечик, бабочки, лев, обезьяна, бегемот, медведица с медвежонком, петушки….), аудио записи звуков природы – стрекотание кузнечика, рычание льва</a:t>
            </a:r>
            <a:r>
              <a:rPr lang="ru-RU" sz="1400" smtClean="0">
                <a:solidFill>
                  <a:srgbClr val="000000"/>
                </a:solidFill>
                <a:latin typeface="Times New Roman"/>
                <a:ea typeface="Times New Roman"/>
              </a:rPr>
              <a:t>, медведя, шум дождя.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b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2826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199" y="260648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Музыкальный руководитель приглашает детей в очередное путешествие. На этот раз – в зоопарк.</a:t>
            </a:r>
          </a:p>
          <a:p>
            <a:r>
              <a:rPr lang="ru-RU" sz="1400" b="1" i="1" dirty="0" smtClean="0">
                <a:solidFill>
                  <a:srgbClr val="000000"/>
                </a:solidFill>
              </a:rPr>
              <a:t>Видео 1 - дорога, через луг или поле с музыкальным сопровождением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4" y="1196752"/>
            <a:ext cx="460498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200694"/>
            <a:ext cx="4283968" cy="2876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717031"/>
            <a:ext cx="6192688" cy="308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746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2394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0000"/>
                </a:solidFill>
              </a:rPr>
              <a:t>Видео 2 – тучка закрывает солнце и идет дождик + музыкальное сопровождение живое.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6" y="847164"/>
            <a:ext cx="49530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394" y="847164"/>
            <a:ext cx="4993858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65104"/>
            <a:ext cx="8640960" cy="2330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35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6652"/>
            <a:ext cx="8208912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9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259" y="595263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0000"/>
                </a:solidFill>
              </a:rPr>
              <a:t>Слайд 3 – солнце выглядывает и выходит из-за тучи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03039"/>
            <a:ext cx="5138684" cy="576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903038"/>
            <a:ext cx="4609745" cy="576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19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..но вот дождь прошел и снова засияло яркое солнце.  А мы с вами уже в зоопарке. Войдем в ворота с надписью Зоопарк…. </a:t>
            </a:r>
            <a:r>
              <a:rPr lang="ru-RU" sz="1400" dirty="0" smtClean="0">
                <a:solidFill>
                  <a:srgbClr val="00B050"/>
                </a:solidFill>
              </a:rPr>
              <a:t>Картинка на слайде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44824"/>
            <a:ext cx="8352928" cy="47045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4837" y="2996952"/>
            <a:ext cx="3718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зоопарк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678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0229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Смотрите, черепаха вышла погреться. Давайте мы то же присоединимся к ней и немного обсохнем на солнышке.</a:t>
            </a:r>
          </a:p>
          <a:p>
            <a:r>
              <a:rPr lang="ru-RU" sz="1400" b="1" i="1" dirty="0" smtClean="0">
                <a:solidFill>
                  <a:srgbClr val="00B050"/>
                </a:solidFill>
              </a:rPr>
              <a:t>Слайд 4 -  черепаха. </a:t>
            </a:r>
          </a:p>
          <a:p>
            <a:endParaRPr lang="ru-RU" sz="1400" b="1" i="1" dirty="0" smtClean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96752"/>
            <a:ext cx="7920880" cy="5433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19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776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rgbClr val="000000"/>
                </a:solidFill>
              </a:rPr>
              <a:t>Муз.рук</a:t>
            </a:r>
            <a:r>
              <a:rPr lang="ru-RU" sz="1400" dirty="0" smtClean="0">
                <a:solidFill>
                  <a:srgbClr val="000000"/>
                </a:solidFill>
              </a:rPr>
              <a:t>.: у вот теперь модно отправляться дальше. Хорошая погода: тепло, цветы сильнее пахнут после дождя. Бабочки порхают…А что это за звуки? Предлагает детям прислушаться. Кто это стрекочет? Да это кузнечик!</a:t>
            </a:r>
          </a:p>
          <a:p>
            <a:r>
              <a:rPr lang="ru-RU" sz="1400" b="1" i="1" dirty="0" smtClean="0">
                <a:solidFill>
                  <a:srgbClr val="00B050"/>
                </a:solidFill>
              </a:rPr>
              <a:t>Слайд 5 – дорога через поле с цветами, бабочками. Аудио запись – стрекотание кузнечика.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186" y="1831455"/>
            <a:ext cx="4464669" cy="288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867" y="4687751"/>
            <a:ext cx="4475989" cy="170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02" y="4687751"/>
            <a:ext cx="3927717" cy="170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38" y="1866591"/>
            <a:ext cx="3950482" cy="2821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7996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rgbClr val="008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008000"/>
      </a:accent2>
      <a:accent3>
        <a:srgbClr val="526DB0"/>
      </a:accent3>
      <a:accent4>
        <a:srgbClr val="FFFF00"/>
      </a:accent4>
      <a:accent5>
        <a:srgbClr val="DC5924"/>
      </a:accent5>
      <a:accent6>
        <a:srgbClr val="B4B392"/>
      </a:accent6>
      <a:hlink>
        <a:srgbClr val="00B050"/>
      </a:hlink>
      <a:folHlink>
        <a:srgbClr val="7030A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276</TotalTime>
  <Words>469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40</cp:revision>
  <dcterms:created xsi:type="dcterms:W3CDTF">2013-01-26T17:11:28Z</dcterms:created>
  <dcterms:modified xsi:type="dcterms:W3CDTF">2013-02-14T08:01:23Z</dcterms:modified>
</cp:coreProperties>
</file>