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СЕ ДЛЯ ДЕТСКОГО САДА\ДЕТСКИЙ САД\ЖИВОТНЫЕ\Дикие животные\ЛИСА\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357166"/>
            <a:ext cx="2739260" cy="2097926"/>
          </a:xfrm>
          <a:prstGeom prst="ellipse">
            <a:avLst/>
          </a:prstGeom>
          <a:ln w="127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лисенок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50008"/>
            <a:ext cx="2809896" cy="210742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H:\Сизова И.В\bae8499275c933f69e1be5a4cbfdf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357430"/>
            <a:ext cx="2033580" cy="1523551"/>
          </a:xfrm>
          <a:prstGeom prst="ellipse">
            <a:avLst/>
          </a:prstGeom>
          <a:noFill/>
        </p:spPr>
      </p:pic>
      <p:pic>
        <p:nvPicPr>
          <p:cNvPr id="1028" name="Picture 4" descr="H:\Сизова И.В\3605daf1ce7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875380"/>
            <a:ext cx="2071702" cy="1474543"/>
          </a:xfrm>
          <a:prstGeom prst="ellipse">
            <a:avLst/>
          </a:prstGeom>
          <a:noFill/>
        </p:spPr>
      </p:pic>
      <p:pic>
        <p:nvPicPr>
          <p:cNvPr id="1029" name="Picture 5" descr="H:\Сизова И.В\post-36201-12228707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286124"/>
            <a:ext cx="2143140" cy="2143140"/>
          </a:xfrm>
          <a:prstGeom prst="rect">
            <a:avLst/>
          </a:prstGeom>
          <a:noFill/>
        </p:spPr>
      </p:pic>
      <p:pic>
        <p:nvPicPr>
          <p:cNvPr id="1030" name="Picture 6" descr="H:\Сизова И.В\Seno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375677"/>
            <a:ext cx="2071702" cy="1482323"/>
          </a:xfrm>
          <a:prstGeom prst="ellipse">
            <a:avLst/>
          </a:prstGeom>
          <a:noFill/>
        </p:spPr>
      </p:pic>
      <p:pic>
        <p:nvPicPr>
          <p:cNvPr id="3" name="Picture 2" descr="H:\сизова и.в 2\c0fabb41069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2390545"/>
            <a:ext cx="2357454" cy="1485687"/>
          </a:xfrm>
          <a:prstGeom prst="rect">
            <a:avLst/>
          </a:prstGeom>
          <a:noFill/>
        </p:spPr>
      </p:pic>
      <p:pic>
        <p:nvPicPr>
          <p:cNvPr id="5" name="Picture 3" descr="H:\сизова и.в 2\Рисунок16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5500702"/>
            <a:ext cx="1862292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0.00324 L -0.34809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-0.00439 L 0.3408 -0.004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1 0.03264 L -0.32292 0.032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0.00717 L 0.3408 0.007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0.00208 L 0.32066 -0.002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4 -0.00186 L -0.35434 -0.001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Сизова И.В\img_7120701_29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038981" cy="28298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4" name="Picture 6" descr="H:\Сизова И.В\Рисунок1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7430" cy="2143140"/>
          </a:xfrm>
          <a:prstGeom prst="rect">
            <a:avLst/>
          </a:prstGeom>
          <a:noFill/>
        </p:spPr>
      </p:pic>
      <p:pic>
        <p:nvPicPr>
          <p:cNvPr id="2" name="Picture 2" descr="H:\сизова и.в 2\dab1949550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79114"/>
            <a:ext cx="2571768" cy="2378886"/>
          </a:xfrm>
          <a:prstGeom prst="rect">
            <a:avLst/>
          </a:prstGeom>
          <a:noFill/>
        </p:spPr>
      </p:pic>
      <p:sp>
        <p:nvSpPr>
          <p:cNvPr id="14" name="Блок-схема: процесс 13"/>
          <p:cNvSpPr/>
          <p:nvPr/>
        </p:nvSpPr>
        <p:spPr>
          <a:xfrm>
            <a:off x="4857752" y="285728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858016" y="285728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857488" y="285728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3071802" y="428604"/>
            <a:ext cx="1571636" cy="14287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857752" y="2571744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858016" y="2571744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857488" y="2571744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7072330" y="2714620"/>
            <a:ext cx="1571636" cy="14287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2" grpId="0" animBg="1"/>
      <p:bldP spid="12" grpId="0" animBg="1"/>
      <p:bldP spid="13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изова И.В\l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2357422" cy="2433503"/>
          </a:xfrm>
          <a:prstGeom prst="rect">
            <a:avLst/>
          </a:prstGeom>
          <a:noFill/>
        </p:spPr>
      </p:pic>
      <p:pic>
        <p:nvPicPr>
          <p:cNvPr id="3075" name="Picture 3" descr="H:\Сизова И.В\EC02BFB0BF0A.jpg"/>
          <p:cNvPicPr>
            <a:picLocks noChangeAspect="1" noChangeArrowheads="1"/>
          </p:cNvPicPr>
          <p:nvPr/>
        </p:nvPicPr>
        <p:blipFill>
          <a:blip r:embed="rId3" cstate="print"/>
          <a:srcRect r="23076"/>
          <a:stretch>
            <a:fillRect/>
          </a:stretch>
        </p:blipFill>
        <p:spPr bwMode="auto">
          <a:xfrm>
            <a:off x="285720" y="0"/>
            <a:ext cx="2143140" cy="2473220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3000364" y="571480"/>
            <a:ext cx="1785950" cy="17145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786314" y="571480"/>
            <a:ext cx="1785950" cy="17145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572264" y="571480"/>
            <a:ext cx="1785950" cy="17145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929190" y="714356"/>
            <a:ext cx="1500198" cy="142876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:\сизова и.в 2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4929198"/>
            <a:ext cx="2857521" cy="1714512"/>
          </a:xfrm>
          <a:prstGeom prst="rect">
            <a:avLst/>
          </a:prstGeom>
          <a:noFill/>
        </p:spPr>
      </p:pic>
      <p:sp>
        <p:nvSpPr>
          <p:cNvPr id="19" name="Блок-схема: процесс 18"/>
          <p:cNvSpPr/>
          <p:nvPr/>
        </p:nvSpPr>
        <p:spPr>
          <a:xfrm>
            <a:off x="3000364" y="3000372"/>
            <a:ext cx="1785950" cy="17145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786314" y="3000372"/>
            <a:ext cx="1785950" cy="17145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572264" y="3000372"/>
            <a:ext cx="1785950" cy="17145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6715140" y="3143248"/>
            <a:ext cx="1500198" cy="142876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Сизова И.В\sosna1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3429024" cy="3886189"/>
          </a:xfrm>
          <a:prstGeom prst="rect">
            <a:avLst/>
          </a:prstGeom>
          <a:noFill/>
        </p:spPr>
      </p:pic>
      <p:sp>
        <p:nvSpPr>
          <p:cNvPr id="3" name="Блок-схема: процесс 2"/>
          <p:cNvSpPr/>
          <p:nvPr/>
        </p:nvSpPr>
        <p:spPr>
          <a:xfrm>
            <a:off x="3500430" y="4214818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500694" y="4214818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500166" y="4214818"/>
            <a:ext cx="2000264" cy="17859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1714480" y="4357694"/>
            <a:ext cx="1571636" cy="14287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714744" y="4357694"/>
            <a:ext cx="1500198" cy="142876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Сизова И.В\Рисунок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4"/>
            <a:ext cx="5429288" cy="5138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ub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3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5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6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7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186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186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186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686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686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686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686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686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686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686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3686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0</Words>
  <Application>Microsoft Office PowerPoint</Application>
  <PresentationFormat>Экран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Глобус</cp:lastModifiedBy>
  <cp:revision>21</cp:revision>
  <dcterms:modified xsi:type="dcterms:W3CDTF">2011-12-13T05:56:03Z</dcterms:modified>
</cp:coreProperties>
</file>