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5" r:id="rId6"/>
    <p:sldId id="268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00E"/>
    <a:srgbClr val="000000"/>
    <a:srgbClr val="F709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2ADA-D09A-4A3E-9DD5-23B6DC2FD6A2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282D-5DF9-45A2-94BE-13E8C6D9F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35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F668-0885-4E9A-8671-63CCF58DE9DD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1941-52A8-4DE4-8F4D-AF728CB82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2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CCC4-EB17-4844-8F3B-CDDCAACE5DAC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BD3F-B158-423F-9E71-063140F64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8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4689-46A9-49A1-961C-963E7A60FC22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4ADB-054E-429F-9336-6EAFDC516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99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D17D-538A-4810-9951-FBB2529E483C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7274-5FD1-457E-BC4E-C88D18AE6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9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AFC6-B405-4439-95ED-D7B24C90C7F4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621C-2792-4E41-BE9D-A567E03F3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5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AA98-BE8F-490E-AA68-27E510ACA6B1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B795-F6B7-46F3-ABF9-4311C0F9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8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0C6A-A2F4-48BB-951E-420E3F82045F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2816-2CC1-47E9-9A39-8D923B07D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368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8ED2-71C6-42BA-9B88-96D27870DE06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FF34-32C2-4954-A94B-B3ADB75A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6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F82D-0BC9-458C-8F34-F7F44860E24D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BB1B-0458-4010-91D1-8CD771DDA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20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61CF-0F8A-4992-B31D-5C684112A7F2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DE3E-C018-44E0-84B2-7F6CB769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9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F2893-1488-42F5-978F-9747FB339399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68EC3B-E98B-4F5E-8F57-49264CF7B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0" y="-12041"/>
            <a:ext cx="9131990" cy="1280801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rgbClr val="F2700E"/>
                </a:solidFill>
                <a:latin typeface="Times New Roman" pitchFamily="18" charset="0"/>
                <a:cs typeface="Times New Roman" pitchFamily="18" charset="0"/>
              </a:rPr>
              <a:t>Авторское дидактическое пособие</a:t>
            </a:r>
            <a:br>
              <a:rPr lang="ru-RU" sz="3600" dirty="0" smtClean="0">
                <a:solidFill>
                  <a:srgbClr val="F270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2700E"/>
                </a:solidFill>
                <a:latin typeface="Times New Roman" pitchFamily="18" charset="0"/>
                <a:cs typeface="Times New Roman" pitchFamily="18" charset="0"/>
              </a:rPr>
              <a:t>«Сенсорная скатерть»</a:t>
            </a:r>
            <a:endParaRPr lang="ru-RU" sz="3600" b="1" i="1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F2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5688632" cy="1728191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воспитатель МБДОУ №8 «Росинка»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Берестенникова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 испытывают большие трудности в усвоении названий цвета, в установлении связей между свойствами предмета, как явлением реальной действительности, и его словесным обозначением. Отличительное свойство цвета в том, что его нельзя обследовать во внешнем плане (рукой, жестом). Наиболее доступны для детей третьего года жизни задания на выполнение предметных действий.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50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75331"/>
            <a:ext cx="8784976" cy="1241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Обратить внимание детей на основные цвета, их словесное обозначение.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0688" y="1823650"/>
            <a:ext cx="9164688" cy="85010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" y="2898870"/>
            <a:ext cx="8784976" cy="3065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цветовое восприятие.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простейшие приемы установления тождества и различия объектов по цвету и величине.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называть цвета.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мелкую моторику.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тактильные ощущения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чужому труду.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688" y="0"/>
            <a:ext cx="9164688" cy="85010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АННА\РАБОТА\ИК-3\ФоТО\Берестенникова\SDC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2" y="214290"/>
            <a:ext cx="3524274" cy="26432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2" name="Picture 2" descr="E:\АННА\РАБОТА\ИК-3\ФоТО\Берестенникова\SDC1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290"/>
            <a:ext cx="3524274" cy="26432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3" name="Picture 3" descr="E:\АННА\РАБОТА\ИК-3\ФоТО\Берестенникова\SDC1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928934"/>
            <a:ext cx="3333742" cy="25003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857232"/>
            <a:ext cx="1857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Необходимо подобрать «крышу» 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соответствую-щему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домику».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28934"/>
            <a:ext cx="24288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Необходимо распределить «фрукты»  или «животных» на цветовом поле. Желтого цыпленка мы расположим в желтом «домике», а красную клубнику поместим в красную «корзину».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357562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цветовом поле можно раскладывать игрушки, а в дальнейшем картинки с предметами четырех основных цветов.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21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1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E:\АННА\РАБОТА\ИК-3\ФоТО\Берестенникова\SDC1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286280" cy="32147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2" name="Picture 2" descr="E:\АННА\РАБОТА\ИК-3\ФоТО\Берестенникова\SDC1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4200468" cy="31503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1428736"/>
            <a:ext cx="4214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«починить» сломанную пирамидку или юлу, застегнув молнию.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2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1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E:\АННА\РАБОТА\ИК-3\ФоТО\Берестенникова\SDC10012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6000791" cy="45005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215074" y="857232"/>
            <a:ext cx="26431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 же может использоваться как уголок уединения, что немало важно в раннем возрасте. Под столом накрытым такой скатертью уютно и не страшно, ребенок видит, что происходит вокруг, он может поиграть находящимися там подушками выполненными в той же цветовой гамме и разные по фактуре и форме.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столом накрытым такой скатертью уютно и не страшно, ребенок видит, что происходит вокруг, он может поиграть находящимися там подушками выполненными в той же цветовой гамме и разные по фактуре и форме.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3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428868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  <a:endParaRPr lang="ru-RU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7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ализ НОД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Анализ НОД</Template>
  <TotalTime>608</TotalTime>
  <Words>282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Анализ НОД</vt:lpstr>
      <vt:lpstr>Авторское дидактическое пособие «Сенсорная скатерть»</vt:lpstr>
      <vt:lpstr>Слайд 2</vt:lpstr>
      <vt:lpstr>Цель</vt:lpstr>
      <vt:lpstr> </vt:lpstr>
      <vt:lpstr> 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непосредственно образовательной деятельности с детьми старшего дошкольного возраста с использованием ИКТ «Времена года»</dc:title>
  <dc:creator>User</dc:creator>
  <cp:lastModifiedBy>USER</cp:lastModifiedBy>
  <cp:revision>46</cp:revision>
  <dcterms:created xsi:type="dcterms:W3CDTF">2014-03-26T10:29:42Z</dcterms:created>
  <dcterms:modified xsi:type="dcterms:W3CDTF">2014-05-31T14:19:59Z</dcterms:modified>
</cp:coreProperties>
</file>