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8/10/2014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Тема</a:t>
            </a:r>
            <a:r>
              <a:rPr lang="en-US" dirty="0" smtClean="0"/>
              <a:t>:”</a:t>
            </a:r>
            <a:r>
              <a:rPr lang="ru-RU" dirty="0" smtClean="0"/>
              <a:t>Четвёртый лишний</a:t>
            </a:r>
            <a:r>
              <a:rPr lang="en-US" dirty="0" smtClean="0"/>
              <a:t>”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Работу подготовила Вера Игоревна </a:t>
            </a:r>
            <a:r>
              <a:rPr lang="ru-RU" sz="1600" dirty="0" err="1" smtClean="0">
                <a:solidFill>
                  <a:schemeClr val="tx1"/>
                </a:solidFill>
              </a:rPr>
              <a:t>Шулякова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Воспитатель МБДОУ №470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Город Челябинск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65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294409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Игра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Четвёртый лишний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”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smtClean="0"/>
              <a:t>содержит развивающий материал, который учит детей сравнивать и обобщать, закрепляет знания о классификации предметов. Совершенствует логическое мышление, связную речь, обогащает словарный запас.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886200"/>
            <a:ext cx="8596668" cy="2155162"/>
          </a:xfrm>
        </p:spPr>
        <p:txBody>
          <a:bodyPr/>
          <a:lstStyle/>
          <a:p>
            <a:r>
              <a:rPr lang="ru-RU" dirty="0" smtClean="0"/>
              <a:t>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06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Какая картинка здесь лишняя и почему?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51" y="2047009"/>
            <a:ext cx="9392869" cy="5283489"/>
          </a:xfrm>
        </p:spPr>
      </p:pic>
    </p:spTree>
    <p:extLst>
      <p:ext uri="{BB962C8B-B14F-4D97-AF65-F5344CB8AC3E}">
        <p14:creationId xmlns:p14="http://schemas.microsoft.com/office/powerpoint/2010/main" val="375320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621" y="2150198"/>
            <a:ext cx="6900331" cy="3881437"/>
          </a:xfrm>
        </p:spPr>
      </p:pic>
    </p:spTree>
    <p:extLst>
      <p:ext uri="{BB962C8B-B14F-4D97-AF65-F5344CB8AC3E}">
        <p14:creationId xmlns:p14="http://schemas.microsoft.com/office/powerpoint/2010/main" val="345465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56" y="2119025"/>
            <a:ext cx="8488846" cy="3881437"/>
          </a:xfrm>
        </p:spPr>
      </p:pic>
    </p:spTree>
    <p:extLst>
      <p:ext uri="{BB962C8B-B14F-4D97-AF65-F5344CB8AC3E}">
        <p14:creationId xmlns:p14="http://schemas.microsoft.com/office/powerpoint/2010/main" val="352344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03" y="1930400"/>
            <a:ext cx="9531926" cy="5361709"/>
          </a:xfrm>
        </p:spPr>
      </p:pic>
    </p:spTree>
    <p:extLst>
      <p:ext uri="{BB962C8B-B14F-4D97-AF65-F5344CB8AC3E}">
        <p14:creationId xmlns:p14="http://schemas.microsoft.com/office/powerpoint/2010/main" val="43175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725" y="2191761"/>
            <a:ext cx="6900331" cy="3881437"/>
          </a:xfrm>
        </p:spPr>
      </p:pic>
    </p:spTree>
    <p:extLst>
      <p:ext uri="{BB962C8B-B14F-4D97-AF65-F5344CB8AC3E}">
        <p14:creationId xmlns:p14="http://schemas.microsoft.com/office/powerpoint/2010/main" val="153938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 презентации использованы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Яндекс картинки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Интернет ресурсы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881255"/>
            <a:ext cx="8596668" cy="16010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278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</TotalTime>
  <Words>61</Words>
  <Application>Microsoft Office PowerPoint</Application>
  <PresentationFormat>Широкоэкранный</PresentationFormat>
  <Paragraphs>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Грань</vt:lpstr>
      <vt:lpstr>Тема:”Четвёртый лишний”</vt:lpstr>
      <vt:lpstr>Игра “Четвёртый лишний” содержит развивающий материал, который учит детей сравнивать и обобщать, закрепляет знания о классификации предметов. Совершенствует логическое мышление, связную речь, обогащает словарный запас.</vt:lpstr>
      <vt:lpstr>Какая картинка здесь лишняя и почему?</vt:lpstr>
      <vt:lpstr>Презентация PowerPoint</vt:lpstr>
      <vt:lpstr>Презентация PowerPoint</vt:lpstr>
      <vt:lpstr>Презентация PowerPoint</vt:lpstr>
      <vt:lpstr>Презентация PowerPoint</vt:lpstr>
      <vt:lpstr>В презентации использованы: Яндекс картинки Интернет ресурсы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Тема:”Четвёртый лишний”</dc:title>
  <dc:creator>home</dc:creator>
  <cp:lastModifiedBy>home</cp:lastModifiedBy>
  <cp:revision>3</cp:revision>
  <dcterms:created xsi:type="dcterms:W3CDTF">2014-08-10T03:48:22Z</dcterms:created>
  <dcterms:modified xsi:type="dcterms:W3CDTF">2014-08-10T04:07:05Z</dcterms:modified>
</cp:coreProperties>
</file>