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6" r:id="rId4"/>
    <p:sldId id="259" r:id="rId5"/>
    <p:sldId id="258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70" autoAdjust="0"/>
  </p:normalViewPr>
  <p:slideViewPr>
    <p:cSldViewPr>
      <p:cViewPr>
        <p:scale>
          <a:sx n="50" d="100"/>
          <a:sy n="50" d="100"/>
        </p:scale>
        <p:origin x="-149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764704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Использование палочек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Кюизенера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&amp;TScy;&amp;vcy;&amp;iecy;&amp;tcy;&amp;ncy;&amp;ycy;&amp;iecy; &amp;scy;&amp;chcy;&amp;iocy;&amp;tcy;&amp;ncy;&amp;ycy;&amp;iecy; &amp;pcy;&amp;acy;&amp;lcy;&amp;ocy;&amp;chcy;&amp;kcy;&amp;icy; &amp;Kcy;&amp;yucy;&amp;icy;&amp;zcy;&amp;iecy;&amp;ncy;&amp;iecy;&amp;rcy;&amp;acy;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64904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58480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cs317128.vk.me/v317128883/4a28/N-BeY1e620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5171"/>
            <a:ext cx="4824536" cy="66587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5555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220" y="72208"/>
            <a:ext cx="7650124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Эффективное применение палочек  X.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даёт возможность сконструировать модель изучаемого математического понятия и решать следующие 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-Познакомить с понятием числа (различать по цвету, классифицировать по цвету)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-Познакомить с понятием величины, длины, высоты, ширины; осваивать отношения по объему, по массе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 найти палочку (легче, больше желтой);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-Познакомить детей с последовательностью чисел натурального ряда;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-Осваивать прямой  и обратный счет;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-Познакомить составом числа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(из единиц двух меньших чисел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-Усвоить отношения между числами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(больше  - меньше, больше – меньше на …, столько же)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пользоваться знаками &gt;,&lt;;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-Практически выполнять действия сложения и вычитания, умножения и деления;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-Развивать творческие способности, воображение, фантазию, способности к моделированию и конструированию;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-Научить делить целое на части и измерить объекты;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-Развивать пространственные представления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(слева, справа, выше, ниже, левее, вдоль и др., осваивать понятия «между», «каждый», «одна из…», «быть не голубого цвета», «иметь  одинаковую длину» и т. д.)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Развивать логическое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мышление,память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внимание;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-Воспитывать  самостоятельность, инициативу, настойчивость в достижении целей и задач.</a:t>
            </a:r>
          </a:p>
        </p:txBody>
      </p:sp>
    </p:spTree>
    <p:extLst>
      <p:ext uri="{BB962C8B-B14F-4D97-AF65-F5344CB8AC3E}">
        <p14:creationId xmlns="" xmlns:p14="http://schemas.microsoft.com/office/powerpoint/2010/main" val="132320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Цветные счётные палочки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можно назвать алгеброй для самых маленьких. Дидактический материал, разработанный бельгийским математиком, широко используется педагогами всего мира. Используя цветные счетные палочки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можно с легкостью превратить изучение цифр и простых математических действий в увлекательную игру, которая будет интересна ребенку.</a:t>
            </a:r>
          </a:p>
        </p:txBody>
      </p:sp>
      <p:pic>
        <p:nvPicPr>
          <p:cNvPr id="2050" name="Picture 2" descr="http://www.rebenok.com/img/469_400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48680"/>
            <a:ext cx="3695700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3270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20688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Каждая палочка – это число, выраженное цветом и величиной.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data:image/jpeg;base64,/9j/4AAQSkZJRgABAQAAAQABAAD/2wBDAAkGBwgHBgkIBwgKCgkLDRYPDQwMDRsUFRAWIB0iIiAdHx8kKDQsJCYxJx8fLT0tMTU3Ojo6Iys/RD84QzQ5Ojf/2wBDAQoKCg0MDRoPDxo3JR8lNzc3Nzc3Nzc3Nzc3Nzc3Nzc3Nzc3Nzc3Nzc3Nzc3Nzc3Nzc3Nzc3Nzc3Nzc3Nzc3Nzf/wAARCADTAO4DASIAAhEBAxEB/8QAHAABAAMAAwEBAAAAAAAAAAAAAAQFBgIHCAMB/8QATRAAAQIDAQsHBwcKBgMAAAAAAAECAwQFEQYSFBUWUlRVkZKTEyExNWR0sgcXQVFT0uE0NmFylLHCIiQyMzdCYnHR4iOBlaLB03Oh8P/EABsBAQACAwEBAAAAAAAAAAAAAAABBAIDBQYH/8QAMxEAAQIDBwIGAQMEAwAAAAAAAAECAwShERITFVFS0QVTITFBYWKRFhSBsQYyNMFCceH/2gAMAwEAAhEDEQA/AO35OE+ZbFiRJmYReWe1Ea+xERHKiH3wLtM1xDjSv1EbvEXxKQq5OVGUnqYkq6XbKRZlsKPftVz3X1vM30J/Pn/yAJ+BdqmeIfCQlnRpSHEiTUyrlttXlPpUsiJS/kEL/P71AGBdqmuIMC7TNcQlgAiYF2ma4gwLtM1xCWACJgXaZriDAu0zXEJYAImBdqmuIMC7VM8QlgAiYF2ma4gwLtU1xCWACJgXapriDAu1TPEJYAImBdqmuIMC7TNcQlgAiYF2qZ4gwLtU1xCWACJgXapriDAu1TXEJYAImBdpmuIMC7VNcQlgAiYF2qa4gwLtU1xCWACJgXaZriDAu1TXEJYAImBdqmuIfFqPl6iyGkeK9joLnKj3W86Ob/VSxIEfraF3d/iaAQZOtSErhEGPFe2I2YiWokF7v3l9KJYV9di0ysRZWJjuqSaS70iNZKwOZzk6FW/hOXZYV0x8unO8xPvI8aal4EWHCjTEKHEirZDY96Ir/wCSL0mhYqovkdRkg1zEcrvNDYNuhpiIiYRFWxOlZeJz/wC0j0+v02HJw2PixUcltqLLxPWv8JnQMZdDPLW7jV5RUv28X7PE90ZRUv28X7PE90yh+L0KRjLoMtbuN9Aiw48FkaC5HQ4jUc1yelF6DmQKB1HId3Z4UJ5YOSvgoAAIAAAAAAAAAAAAAAAAAAAAAAAAAAABAj9bQu7v8TSeQI/W0Lu7/E0AyEx8unO8xPvM7dNGlo0RlNiNRjo7UdFmHQ1Xk4aL6Fs/SXns9XT/AD00WSjxZuceyYYxqzMSxqwrbOf12jF0zpcPg/3GrAeq2nTTqEukNGKvjZZ5HwaqKiKnQqcx+n2xbM6XD4P9wxbM6XD4K+8Y/p4htzSW1ofE/F6D74tmdLh8H+4YtmdLh8H+4fp4gzSW1oaugdRyHd2eFCeZeTmajKSkGWhx5ZWQmIxqugLaqIlmcfbGNU9tK8B3vlm444axmWmiBmZiqVSFAixEiyiqxiuRFgO9CfXNHBcsSDDevS5qKpCtVPMya9HeRzABBkAAAAAAAD8AP0AAAAAAAAAAAAAAAgR+toXd3+JpPIEfraF3d/iaAUcP9bNd4ieJStrlUmKWjYrJeBFgJZfo6PexHKq2WMbZ+Uv+aE9saE2PNNdFhtVJiJaiuRF/SKmv09KvCfAwyShwnsRt+6GjosNbedWOvuZeixbOZUt5ywnkhSWy8tpeg+LY8BrWt5eGtiWWq9LVP3CIHt4W+hkYH1B8sIge3hb6DCIHt4W+hAPqD5YRA9vC30GEQPbwt9ADjO/Ipj/xO+5TUyvyWD9Rv3GSnZiBgUx/jQv1Tv309SmnlZqXwaD+cQv0G/vp6jXE9CxA9SWD44VL6RC30GFS/t4W+hqLB9gAAAAAAAAAAAAAAAAAAAAAAACBH62hd3f4mk8gR+toPd3+JoB0Vdo5W3W1a9VU/OF6P5IU1+/OdtLi7X521XvC/chk6rGVGqz/ABWtYiPVzWrzrbzJan/3QcR6K6KqJqfUJaJDg9PhxHJ/xT+C0v35ztov35ztpwRbURU9J+mm1Tp3GaIcr9+c7aL9+c7acQLVGGzQ5X78520X785204gWqMNmh+37s5dp+8o/PdtOIFqjDZocuUiZ7tp85iLESBEVIjrbxf3l9RyPnM/J4v1F+4lFW0wiQ2XF8PQ9RgA9AfHwAAAAAAAAAAAAAAAAAAAAAQI/W0Lu7/E0nkCP1tC7u/xNAOra/cZVKtXajOyz5ZIUSYdeo96ovNzer6Cvd5Oaw5L1z5JUX0K9fdO0JbpmO8RPEpGm6okvPJJw5SZmIvJpEdySNsa1VVEVbVT1KfO5vqk0k3EYyzwVaKeig9ZnIcJrEd4IiJ5Jwdc+bqte1k+I73R5uq17WT4jvdO1gU86mvb6N2ez2+icHVPm6rXtZPiO90ebqte1k+I73TtYDOpr2+hns9vonB1T5uq17WT4jvdHm6rXtZPiO907WAzqa9voZ7Pb6JwdU+bqte1k+I73R5uq17WT4jvdO1gM6mvb6Gez2+icHVPm6rXtZPiO904xfJxWnwnsSLJormqn6x3unbAGdTXt9EL1ueVLFfRODnjWc1ez7R/aMazmr2faP7TgC1+TT+qfRw8FoiVmZhNR8WQajL5EVWx7VS1bOiz6S6M3UvkbvrN8SGkPU9B6hGnoL3xrLUWzw/6NMViNXwAAO6agAAAAAAAAAAAAAAAQI/W0Lu7/ABNJ5Aj9bQu7v8TQCtlumY7xE8SlNdLTI1QSKknJtScdBRkCeSNeLBdavOqJz2J02c9vRzGBuorNUlrp6vAlqhMQoTJpyNYx1iJzIv8AyVmP61rab3/gecf/AEfORJh0yyI1LyqqW2+q2+hea1Vah3fDRzYbUe6+ciIius6VOR0dlBWtbTe/8Bj+ta2m9/4Fb8EnO62vBnYp3iDo7KCta2m9/wCAx/Wtaze/8CPwOc7ra8CxTvEHR2P61rab3/gMoK1rab3/AIE/gc53W14FineIOjsf1rW03v8AwGUFa1tN7/wH4HOd1teBYp3iDo7H9a1tN7/wGP61rab3/gPwOc7ra8CxTvEHR2UFa1tN7/wGP61rab3/AIEfgc53W14FindFS+Ru+s3xIaM85vrtYe29fVJpzV9CvPrlNX9czvE+B6Lo39Ox+nwnMe9FtW3wt4NMSE56nocHnjKav65neJ8C0uWuhrce6WlwY9Wm4kKJNMa9jn2o5FXoU7DpGI1quVU8DUsByJbad5gApGkAAAAAAAAAAAAECP1tC7u/xNJ5Aj9bQu7v8TQDoi6/53Vnva/chm5uO9I7mI6KyHDho9zobUVfT6/RzeguLuKpJyt2dahR4t69JpVssXNQz0apUmM5XPjrarb1bL5LU9S+s7TYjcJqI5PJPX2LyOS6iWls1Uc1FRbUVLbT9K5K3TkRESOlifwqMeU7SE3VN2ND3J9mV9upYgrseU7SE3VGPKdpCbqjGh7k+xfbqWIK7HlO0hN1RjunaR/tUY0Pcn2L7dSxBXY8p2kf7VGO6dpCbqjGh7k+xfbqWIK7HlO0hN1RjynaQm6oxoe5PsX26liCux5TtITdUY8p2kJuqMaHuT7F9upYgrseU7SE3VGPKdpCbqjGh7k+xfbqWJb3IfOqkd7h/eZfHlO0hN1SxubukpMndBTZmZmkZBgzLHvdeqtiIvOvQa4sWGsNyI5PJTFz23V8T04DEedi4rXLeC/+h++di4rXLeC/+hwyibYGVo/lEuWrVRg0+m1NI01GVUYxIT0tsS3pVPoNUAAAAAAAAAACBH62hd3f4mk8gR+toXd3+JoB5X8qv7Q653j8KFVSbmK5WZdZil02PNQUerL+GlqX3Nzf+0LXyq/tDrnePwoRbko0rTYdRrEeNCbNSsBWSMJXJfOjP/JR6N9N6lq9HMtgBn4jHQ4job0Vr2qqORfQqHEAAAAAAAAAAAAAAAAAAAAAAAAAA23ka/aNSfrP8Knq08peRr9o1J+s/wAKnq0AAAAAAAAAAECP1tC7u/xNJ5Aj9bQu7v8AE0A81+USmwZm7quRHuci4Uqc31WmexNL579prruvnrW+9L4WmamZlYL0b+Siq21t8v6S+pDSqradFsOGjEVUI2JpfOftGJpfPftLJOgEXlM8GHoVuJpfPftGJpfPftLIC8owYehW4ml89+0Yml89+0sgLyjBh6FbiaXz37RiaXz37SyAvKMGHoVuJpfPftGJpfOftLIC8owYehW4ml89+0Yll89+0sgLyjBh6FbiaXz37RiWXz37SyAvKMGHoVuJpfPftGJpfPftLIC8owYehW4ll89+0Yll89+0sgLyjBh6H5c8sS52rwKrTXphMBVVnKtvm86Wc6Wp95ufOvdXnU37K73zDgXlGDD0Nx517q86m/ZXe+aTye3fV6v3UQqdUlk1l3wYj15GArXWtss51cvrOozaeR/59y/do34SWuW0wiwmIxVRDv4AG45wAAAIEfraF3d/iaTyBH62hd3f4mgHna7t7Eu1raK5EXCl6V/haZyMxkRzlSM1L5t65FsXm+gtfKN8/K53r8LTOlpsheRHXvP2M1n7qXbvl7lmj4aIiX7ebm6T95Rme3aVYJy75UGZLtqWnKMz27RyjM9u0qwMu+VBma7alpyjM9u0cozPbtKsDLvlQZmu2pacozPbtHKMz27SrAy75UGZrtqWnKMz27RyjM9u0qwMu+VBma7alpyjM9u0cozPbtKsDLvlQZmu2pacozPbtHKMz27SrAy75UGZrtqWnKQ89u0cozPbtKsDLvlQZmu2pacpDz27RyjM9u0qwMu+VBma7alpykPPbtHKMz27SrAy75UGZrtqWnKMz27TYeSSZgQbuJd8aPChsSWipfPeiJ+6ddn4rUVLFRFT6SU6dYv91CHdRvNVLtT17jWnawleM3+oxrTtPlOM3+p5B5NmY3YOTZmN2Gf6L5U/9KuOmh7CgT0pMPvJeagRX2W3rIiOWz+SEg89eQZrW3cxb1qJ+YROhP4mHoUqxoeG67abmOvJaCBH62hd3f4mk8gR+toPd3+JpqMjzR5Rvn5XO9fhaZWYTncv5KqrbEtXnRfoOyLtLmI9QuurE0yYhMbEmVsa5FtSxET/AIKXIyZttwqBb9VTevVJJrUY6JYqeHkvBKdOmnLfay1F905MwnQlvSfppsjJrS4O6p+5GTWlwd1TPOZDuUXgjKpzZVOTMA0+Rk1pcHdUZGTWlwd1RnMh3KLwRlU5sqnJmAafIya0uDuqMjJrS4O6ozmR7lF4Jyqc2VTkzANPkZNaXB3VGRk1pcHdUZzIdyi8DKpzZVOTMA0+Rk1pcHdUZGTWlwd1RnMh3KLwMqnNlU5MwDT5GTWlwd1RkZNaXB3VGcyHcovBGVTmyqcmYBp8jJrS4O6oyMmtLg7qjOZDuUXgnKpzZVOTMA0+Rk1pcHdUZGTWlwd1RnMh3KLwMqnNlU5MwDT5GTWlwd1RkZNaXB3VGcyHcovBGVTmyqcmYBp8jJrS4O6oyMmtLg7qjOZDuUXgnKpzZVOTMA0+Rk1pcHdUZGTWlwd1RnMh3KLwMqnNlU5MwDT5GTWlwd1RkZNaXB3VGcyHcovBGVTmyqcl75CPnxE7hE8TD0IefrhpWcuQrbqmxkvOq6A6DySxXQrLVattt67N6LPSb/zh1DUUr/qLv+koTHUpR77Wv/ktQumzSNsVlU5OwiBH62hd3f4mmM84dQ1FK/6i7/pLK5q6KYr1XiJMSEKV5GXWzk5lYt9a5PWxtnR9JhDm4ER11rrVJiSceG1XvbYn7GOrq2VypL2l5RQqtBiS8xG5KMxIEXklY9tjnOVEVLE+m+TpsL2u9eVKzSXmYZT5yJDnEjsgw3RphkzDvYiuRHNRtiLzJzfkdP0nnIqMWNEva/7PQwlckGHd0/0WUrNJMPiw3QnwokJUvmPstsVOZeZSQQ5GDHSNHmZpGNiRr1EYx18jUbb6bEt6V9BMKr7EXwLDLVTxAAMTMAAAAAAAAAAAAAAWgAAAAAAAAAAAAAAAAAAGn8nnXM13b8SGYNP5PeuZru34kL3Tf8pv7/wpS6j/AIzv2/lDaR7n6RMRnxo1OlnxXrfPe5iWuX1qcMmqJquV4aAHplhsX0PMX3J6jJqiarleGgyZoeq5XhoAMNmiE4j9VGTND1XK8NBk1RNVyvDQAYbNEGI/VRk1RNVyvDQZNUTVcrw0AGGzRBiP1UZNUTVcrw0GTVE1XK8NABhs0QYj9VGTVE1XK8NBk1RNVyvDQAYbNEGI/VRkzRNVyvDQZNUTVcrw0AGGzRBiP1UZNUTVcrw0GTVE1XK8NABhs0QYj9VGTVE1XK8NBk1RNVyvDQAYbNEGI/VRkzQ9VyvDQZNUTVcrw0AGGzRBiP1UZNUTVcrw0GTVE1XK8NABhs0QYj9VGTVE1XK8NBk1RNVyvDQAYbNEGI/VRk1RNVyvDQZNUTVcrw0AGGzRBiP1UZNUTVcrw0GTVE1XK8NABhs0QYj9VGTVE1XK8NCTI0inU+I6JJScGA9yXrnMZYqp6gCUY1FtRCFe5fBV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821920"/>
            <a:ext cx="5076056" cy="45007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23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yamolodayamama.ru/wp-content/uploads/2011/07/kz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22614"/>
            <a:ext cx="6624736" cy="6880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8670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4888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Цвет и величина, моделируя число, подводят детей к пониманию различных абстрактных понятий, возникающих в мышлении ребенка естественно как результат его самостоятельной практической деятельности.</a:t>
            </a:r>
            <a:b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Использование «чисел в цвете»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одновременно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развить у детей представление о числе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основе счета и измерения. К выводу, что число появляется на основе счета и измерения, дети приходят на базе практической деятельности, в результате разнообразных упражнений, подойти вплотную к сложению, умножению,   вычитанию и делению чисел.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jili-bili.ru/files/big/gg-0005-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61048"/>
            <a:ext cx="4352925" cy="2762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32962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начальном этапе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занятий  палочки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используются как игровой  материал. Дети играют с ними, как с обычными кубиками, палочками, конструктором, по ходу игр и занятий, знакомясь с цветами, размерами и формами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втором этапе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палочки уже выступают как пособие для маленьких математиков. И тут дети учатся постигать законы загадочного мира чисел и других математических понятий.</a:t>
            </a:r>
          </a:p>
        </p:txBody>
      </p:sp>
      <p:pic>
        <p:nvPicPr>
          <p:cNvPr id="7170" name="Picture 2" descr="http://www.igromagazin.ru/img/offers_imgs/12630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424" y="3429000"/>
            <a:ext cx="4352925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6720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4572000" cy="65248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Занятия с этими палочками рассчитаны на детей от 3 до 7 лет.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играть в палочки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можно даже с малышом полутора-двух лет. С их помощью можно изучать цвета и их оттенки. Ребенок может  рассортировать палочки по разным цветовым группам.  Следует показать ему, что розовый и красный цвета по оттенку  ближе всего друг к другу. Затем можно потренировать понятие длины. Помогите ребенку найти  самую длинную палочку, а затем – самую короткую. Теперь пусть он отыщет две одинаковые по длине палочки.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Игры и упражнения состоят в группировке палочек по цвету и размеру, сооружению различных построек</a:t>
            </a:r>
          </a:p>
          <a:p>
            <a:endParaRPr lang="ru-RU" dirty="0"/>
          </a:p>
        </p:txBody>
      </p:sp>
      <p:pic>
        <p:nvPicPr>
          <p:cNvPr id="8194" name="Picture 2" descr="http://biletvdet.ru/wp-content/uploads/2012/11/DSC_01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384" y="404664"/>
            <a:ext cx="3979030" cy="2664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5391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9335" y="160337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Примеры использования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data:image/jpeg;base64,/9j/4AAQSkZJRgABAQAAAQABAAD/2wCEAAkGBxISEhAUEhQQDxAPDw8QDxQQEA8UDw8QFBQWFhQUFBQYHCggGBolHBQUITEhJSkrLi4uFx8zODMsNygtLisBCgoKDg0OFxAQGiwcHBwsLCwsLCwsLCwsLCwsLS8sLCwsLCwsLCwsLCwsLCwsLCwsLCwsLCwsLCwsLCwsLCwsLP/AABEIAL0BCgMBEQACEQEDEQH/xAAbAAEAAQUBAAAAAAAAAAAAAAAAAwECBAUGB//EAD0QAQACAQAFBgwDBwUAAAAAAAABAgMEBRFysQYSISMxURMiMkFSYXOBkbLB0TNxoRUkQmKTwvAWNFOCg//EABsBAQACAwEBAAAAAAAAAAAAAAABBQIDBAYH/8QAOhEBAAIAAwQGBgkEAwEAAAAAAAECAwQRBRIzcSExMlGBsRMUNEHB8BUjJFNhcpGh0SJDUuFisvEG/9oADAMBAAIRAxEAPwD3EAAAAAAAAAAAAAAAAAAAAAAAAAAAAAAAAAAAAAAAAAAAAAAAAAAAAAAAAAAAAAAAAAAAAAAAAAAAAAAAAAAAAAAAAAAAAAAAAAAAAAAAAAAAAAAAAAAAAAAAAAAGn1hp963tWJ2RGzZ0R3PL5/O5qmYvSl9Kxp7o7o/B34GBS1ImWkvygy+l+kOH1vNz/dn9v4WMbPwu5Z/qLL6X6QetZr72zL6Owu5T/UGX0pR6xmfvLfqn6Pwu5vOTOnXyxlm8zPNmkRt823au9jYmJb0m/abdXXOverdoYFMKaxWNNdW7XiuAAAAAAAAAAAAAAAAAAAAAAAAAAAAc3reetv7vlh5LaEfab+HlC3yvCj597k8s9Ljr1LysdC2JSyU2g67kT5GXerwlebF6sTw+Kh2v26cpdKvFQAAAAAAAAAAAAAAAAAAAAAAAAAAAA5fXNuuv7vlh5TP+03+fdC5ykfVR8+9y2TtcNepd16lqUgOw5FR1eXfjgvdjdnE5woNr8SvJ0a7VIAAAAAAAAAAAAAAAAAAAAAAACl7bImZ7IiZn3CYjWdGBGu9H2Rty467Y2xF71rPwmWv0tO90+pY+vRSZ5RM+RGu9G/5sP9XF90emw++P1PUsx/hb9J/hbbX2ix258H9bF9z02H/lH6wmMhmZ/t2/Sf4crrjXOGc15relomY2TF6TE+LEdGyXnM5E2xr2jpif4XeVyeLGDG9WY8J72ovPSr4jod8R0AAOx5Fx1WT2n9sL7YvYvzjyef2txK8vi6JdKoAAAAAAAAAAAAAAAAAAAAAAABFpXkX3LcJRbqlnh9uvOHivKSfHp7P6yp8SOl9E2f2J5tRta9Id+im0iBdjnpj844otHRKLdUuupKnlRSkYsAHZ8jPwr+1/tqvti9i/P4Q89tbi15fGXQLpVgAAAAAAAAAAAAAAAAAAAAAAAItJ8i+5bgi3VLPD7cc3ivKeOsp7KOMqjE630TZ3Dtzadg71EQarsc+NXejiW6pYWnol1+NTSpLJWDBQHa8jY6m/tZ+Wq+2Lw7/m+EPO7V40cvjLfLpWAAAAAAAAAAAAAAAAAAAAAAAAIdMnq8m5fhKLdUs8Lt15w8W5Uz1tPZV4yqsSNJfQtnT9XPNptrW79VJNETKuHyq71eKL9mWu09EuxxqSVPZKxYgO15Hx1Fva2+Wq/wBi8K/5vhDzm1ONHL4y3q5VoAAAAAAAAAAAAAAAAAAAADF1npEY8drzG2K7J/XY24NJveKx73JnsX0WBa+mujnp5TY/Rt8YWHqF+9576Vn7v91s8qcfoz8YT9H270/Slvu/3/0hz8qsfNmOZOyYmJ6Y7JhPqEx0zLOm076xMU/f/TzTXGlRfLbm7ebTxa86ds7O36vPZ+kUxprHufXtgZi2NkqYl40m3/jDiXCu4klEEq6P5VN6vGGOJ2Za5nol2eNSSqbJIYsRCHb8kY6j/wBLcIei2NH1FvzT5Q85tPj+EN2t1cAAAAAAAAAAAAAAAAAAAAA1nKX/AG2X8o4w6cnxqq/ans1vDzeY2t0vQTLzEQsmxqy0hDlvLC0ttIc5knx7788IeR2j049vn3Pr/wD8/wBGRwo+etdWXBo9BWSUaEr9G8um/XjDHE7M8mFuqXZUUcqqUjFiQhDueSkdRG/b6PR7H4E/mn4PN7S4/hDcrZXgAAAKbQNrFJtSg5yN5OinON40VixqaHOTrBoTZEzoaHOg3jRTnwbxoc5G8aEWN40Um5NiIU8IjelO6u56d5GinPN40Oebxo1fKi/7tk93F2ZKdcarg2nH2a3h5vM7dq/eXhZIziEOVhZtq5y/lX35eSz/AB7PrmwfYcLkvq4ZX1SSEzK/RfLpv04w14vZnk136pdnjUcq2yRiwVhA7fkzbZo9d6/F6PZPs/jLze0Y1x58G28L6lpq4dFPC+o1NCcvqNTRScs9waLPCyI6Dwk90CVJy2Tohb4WwMjwTHdTvK+DTum8rzDdRqp4ODQ3pV5hoarfAwbqd6SMMQjdN6VfBwndRvSrzIN01k5sG6aq7E7sIQ5r7OxnWsNlY161nhZ/yGW5DLdhSc0/5CdyDchp+U2kz4C23smYjsh1ZSsRiw4tqYceq30/DzefTK51eShZMjJDma7NlOtztvKvv2eTz/Hs+ubD9iwuS6HEvYJCUmh/iU368YasbsTya7dUuzxqOVfZIxYq1RKJd5yZr+74/XN/ml6bZEfZo5z5vMbQn7Rbw8m02LNxHNRoHNSHNA5oKc2AObAHMgFwAAAAAAAAAAOR5Q6wyUzWiLWiI2bIiejshtrOkL3I5fDvhRMx0tTbW2X07fGU77ujK4XdCyda5fTt8ZN+U+rYUe6GBrTT72psm0zHOr2zLpys/WQpduUpGTvpHd5tdErd88mFEoQ5Z7WNupuq52Z8a+/bi8lneNbm+tbE9jwuS+rjXlSUEpdB/Epv14teNw7cmu09EuyxKKzgsvYsV1USiXf8nY/d8X5W+aXqNkxpla+P/aXls97Rbw8myWLkAAAAAAAAAAAAAAAAAAcPyt/Ht+VeEM46notmz9THi0Ujv1R2lKJYmnT4sb9fq6stxIUW3PZL+HmhiVu+e2JlKIhDlljaehup1ue89t+3F5LO8a3N9X2N7Hhcl8S5F3WSZEzKbQPxKb8NOP2Jar9TsMSks4pSsGKtSUS9D1DH7vi3frL1WzY0ytPHzl5XO8e/Nnu5ygAAAAAAAAAAAAAAAAAOH5X/AI07teDOOp6HZvBjxaC0juR3lJLB0+3RXfr9XVlo+shR7a9kv4eaOLLd8/tCk2SiIQ5bNdm6kOfiem2/fi8pm+Lbm+qbH9kwuSSJci6iSZCU+r56ym9DTj9iWF+zLr8VlLaHGliWCNF9ESiXoupY6jD7Or1mz/ZsPk8lm+NfmzXY5wAAAAAAAAAAAAAAAFNoKc8To4DlTpHOzX9U833RENkdT0WRjdwYaW1h2Ir2ESwdOt4sb8fV05btwpdsx9lv4eaOtltEvAzCk2TqiIQZLMLt1I6WirPTbftxeWzfFtzfUtk9GUw+SWJci3iSZEzKfV89ZTe+jTj9iWu09DrMVlNaHKniWCUmKWNmFnpOqY6nD7LH8sPWZD2bC/LHk8jmeNfnLLdbQAAAAAAAAAAAAAAAtmUpWTcNEV7pZw865RZOuyb88ISv8nwqtXOQdaK+QJYOm5OiN6HRl5/rhTbY9mv8+9HF1tDws1WzdKIqhy3a7y30hp626Z3rcZeYzXEtzfStlT9lw+SWJckreJVmQmU2r56yn5zwasbsSwtPQ6jDdVWhoZNbtcwJsVulrt1MZen6ujZixeyx/LD12UjTAw4/4x5PHY864t+c+bIdDUAAAAAAAAAAAAAAAxM2eISziGLbSUap0RX0lGqYh55ygz9dl9p/bVlEr/KcKrWWzGrqRXzGqJYemZej/tDfl5/rhT7V6cvf596KMq3i0PFzUnITKIhDlu12lupVraT271uLzeZ4lub6Fsyfs2HyT1lyytqyTKCZS6DPWV9/BrxexLCZdFhyq61WDJrka5qMnRsnTDTiR0Sxl6zokeJTcrwh67A4VOUeTxmL27c5StrAAAAAAAAAAAAAABSQc1ps5omdsR7pYTq21mGDbNk9Xxn7I6WfQhyZ790fGfsiYllGjlNbaFlte1tlfGnb2+qI7vUy10WeXx61pESwf2dl9XxJdPrVFk6uy/y/GfsmJYzmaI8mqMlo2bax2T5/s3Ydt2dVdnsSMXCmse9bGpr+lX4S7ox3nZyk96v7Gt6UfCUzjo9VlHfUtvSj4T92u2M2Uyv4sK2oskT0TWY27e2YVONWbWmXqslmKYeFWk+5fXU+Tvr8Z+znnDlYxnaR3rv2Pfvr+qNwnO07pT6JqW0WiZtHRt80sL01jRhOcjubPHoP836OK2Ew9b/BPGieuWHokeuT3M3V+rJveIibdvq6Exld/olqvnbR7oerYY2VrHdWI/R6CkaViHnbTrMyvZIAAAAAAAAAAAAAAAUmAWWw1ntrWfdAnVHbQsc/wwJ3pYWlakx27IiE9DOuLMNRpPJq38OxOkNsYzAyagv3G6n0rHtqO6Yhha+rHvqq8eafgy1a50lDfQbR5mWqNIQW0We6WDOsQjtostVm+ltEc6PPc1TDdF1vgJ7muYbN9dXEwmDeT+D87VNDeS4cEzPQj0aJu6bUmh83Z3ujDo58S+rrMfZDqhxT1rkoAAAAAAAAAAAAAAAAAAAAUmAWzjjuhOsiy2jVnzJ3pEGXVtJ8yYsMPLqSs9mw1ZRLDyaj9SNGcXY19Ter9GO6zi7Hvqj1MJqyjEQ21QwmjP0ildVSx9GekZ+iarmPMncYzdvND0XY2Vq1TZsawzaVQAAAAAAAAAAAAAAAAAAAAAAAAAAWzWJNTVZOCvcnVOqydFqJ3la6LVBvJIxR3CNZXRAhU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81" y="908720"/>
            <a:ext cx="2533650" cy="1800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665" y="2780928"/>
            <a:ext cx="2302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есенка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 descr="http://shkola7gnomov.ru/upload/image/stu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408" y="1311457"/>
            <a:ext cx="3816424" cy="5323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data:image/jpeg;base64,/9j/4AAQSkZJRgABAQAAAQABAAD/2wCEAAkGBhASEBQQDxAUEBUQFBQUFRQUFBAQFRUQFBQVFBYVFhQXHSYeFxkjGRQVHy8gIycpLSwsFh4xNTAqNSYsLCkBCQoKDgwOGg8PGiwkHSUpLCkwLCksLCwtLCwsKiksKS0pLCwpKSwpLCwpLCwsLSwpKSwsKTQsLCw1LSkpLCkuLP/AABEIAKIA8wMBIgACEQEDEQH/xAAbAAEAAQUBAAAAAAAAAAAAAAAAAQIEBQYHA//EAEsQAAEDAQYCBAYOCAQHAAAAAAEAAgMRBAUSITFBBlETIjJhIzNCUnGRBxRDU2Jyc4GSobGzwdEkNFSCk7LC0mNkdKMVFqLD4fDx/8QAGgEBAQEBAQEBAAAAAAAAAAAAAAEEAwIFBv/EACwRAAICAgAEBAUFAQAAAAAAAAABAgMEERIhMVETMkGBBRQiYfCRscHR4TP/2gAMAwEAAhEDEQA/AO4Kl6qUOQFIVaoAVaAIiIQIiIAiIgCIiAIiIAiIgCIiAIiIAiIgCIiAIoSiFJqihSgCIiECIiAKCpVLkKQq1QFWgCIrK1XlhkEbYnyOLcfVwZNrhzxEboQvUWLffTg5rTZpqvrh8TnQVPl8lMt8ObTFZpusQ0eKOZ08tC6Mmixs18ljS58EzWjU0jNKmlcnd6yIQEoiIQIiIAiIgCKFKAIitJryY15YQ8kAE4WPfQOrTMDuKAWq3lj2sbG6Qua51G4BQNLRniI84K2tN+GPCH2eUF5IaAYjUgF3ncgV5PvVnthpwy+Kf7lLXtx7U7laX7erMUHVl8Y7WGYe5v0q3P5kOkI7kky/N/8A+Xl/2/7l4ycUNaC50EwDRU5R6D95Yt95s5SZ/wCFN/arS8rwjMUg6+bCPFyjUcy2g1VNfy8NbNrN5O/ZpvVF/eruCUPaHjRwBFdaEVzWPN+Q0Ocm/uNo/sXhdl9RCGIFz8o2DxU+uEfBUMWjNKVb2e1Ne0OYcQNc6EaGhyOYzC9SUIVVUqgKtAEREIFS5VKlyFIaVWqAqiUAWLnmwWrG5r8Jhwgtjkk63SVp1QaZUWUqiAwduviITQE9IAOl1hnHkfFS3X9A7o8LnnwrD4qfQV+Cqr/PhIPTJ/IrVp8JF8q37HK6NEak4cRd3reUckL2MEhLgAB0M48oblqzSKFDOSoUohAihTVAFCmqICFKKCgLaS9YGktdKwEZEFwBB71Y2e9YOnlPTR0LYvLbsH1+1XF3SCstSB4Z+45NU2V1Z5qHaL+VyHo84rXHJaR0b2vwwvrhIdSr2a000VvxJI1roC4hoEj8yQB4p+5WaooPehYy4WmalJekBPjo/ps19atbfb4jE8NlY4lpAAe01PoBWyXW0YX5Dx033jksUTeltBoPGR0yHvMabNbyeWtF/I7I/Osfdt5QiGMGaMUYwGsjK1DRlqsgqParK9hu3ktP4IYywuy8ocGcsfjJdXsGRkd3rJQzNcKscHDSrSHCvpCsbsskZjNY2HryeQ0+6O7lXdsbWvnDQAOlGQAHuUWwQF81VBEQhKKEQgJVJcpcqCUKVBS94AJJoBmScgBrUlebngAucaAAkk5AAbkrnPFPFRtR6KGogGpzBmPMj3vkN9TlRc7LFBbZqxcWeTPgh7vsXt68eyGYGy4eijOpFen597Wa0IzOumR2+5b5jtMXSR5bOae0x3mn89wuVWSyPle2OJuN79BppuTsBuVc8RXKLLKyPGXOMAc8guaC7pHjIDQACgqueM52y59D6PxLGx8eMYQf1/nU6BxAfCQemX+QKzi8bD8q3+Vy5fKauZUk9rynch3o89kguHWHlOGx719HwH3PmxtUYcOjuz3AAkmgAqScgBzK0e8ePndMPa7QYmHMu1mG+HzW8jv6NdOgJe5rHOcQ9zWuGN+bXOAO/IlZS/bhkssmF3WjcfByecNcLuTx6jqNwMWWp1a4TX8Npots4bfY6XdV6R2iISxGoOoOrXbtcNiFeLktzXxJZpekjzByeytA9v4OGxXT7svOOeMSROqDkebXbtcNiF5qtVi+5yzsGWLPvF9H+epdIpULsYApQKEAqiIgLeS7oXHE6KNxOpLGEn5yF6Q2VjK4GNZXXC1ranmaKi222OJhkleGNGpcaf8A09wWkX5x2+SrLLWJu8hye4fBaewO85+hc7LYwXM04+LbkS4a17+hs1+cUQ2YYXHHIRURNzdTm7Zo7z9a1GLjW0G0NleQI60MTezgOprq529Ty0WuucaknU5kk1JJ3JOZK2C5eDppiHzeBjNMyOu4cmtOnpPqKxK6y2X0LkfeeBi4lTd722vzS/kylns0UhfJga/HLIQ4gGoxmh9Ss7yvwWZkkEHUklkBGEU6OMRR1f3EnIfPyWQuqytjYWM0ZLKBWpNA92pOqsrZwp7ZdPLE/BK17W0d2HgRR0B3aak0I56FbrVLg+nqfPh4ScXb5eR6XJxzSjLXzoJQNvhtH2j1LdIpWuAe1wc1wqCCCCOYK4/abLJE/o5ozG8Z0duPOaRk4d4+pXdz37NZ3Vid1a5xuzY75vJPePrWOvJafDYbcn4VGyPi4z5dv6/06Wbns5JJibU5nUVJzK9rLY2RjDGwMBNSBuchX1ALHXHxNBaOqDgkpnG7Xvwnyh6FlWrcmmto/PTjKD4ZLTPXZFAVVFTwEREBS5eUsjWgucQ0NFSSQAGjUknQL0cM1qXshWe0Oha5hrAypmYB1teq93nMG49B0C8yels60wVk1BvW/UwHFHFJtR6OKrYAfQZiPKduGcm70qeSxFksb5XtjiaXPcch3bknyWjUlRY7G+WRscTcbn6AaU3cTs0bn8107h7h1llZQHHI+mOSlK00aBs0bD51hhCV0uKXQ/T35FXw6rwqvM/zbHDvDjLKzzpHgY38/gt5NHL5ytN9kc/pjB/l2/eyfkulFc19kb9cb/p2feyr6lKSkkj8tKcpycpPbZqDm9dv7/2BVS6t+MPsKpI67a8n/gkhzb8b8HLcQv7u8bGKe6R/eNXY7wsEc0bopW4mu1GnoIOxGoK47d1Omi+Vi3/xGrtKy5Hm9h05nKr8uOSyyYHVcx3i5POHmu5PHLfUb08rlvmWzSY48we2w6PaPsdyP4LqN43dHPG6KVuJrxmNCDsQdiDmD3LmN93FJZZMDzia7sSUoHDkeTxuN9R3fHtqdb44H6bCzIZcPl8jr+/+nTbsvOOeMSxOxNPzFrhq1w2IV0ua8FvnFpAs4qw06avZwbOJ2dy55jRdKWyufHHZ8HLx/l7XXvf56kqERdDKFYX5bnw2eSWOPpHMFcJJApu40zIAqaDksgqSNio+hU9PbORW+8pbQ/HM/GfJGjWj4DRkPrPepu66ZrQ7DAzFTVxya34zvw1W2Rex6zpnOdIehxVZG2odQ54C7ZoNQKZ0potrs1mZG0MjaGNboGigCwwxXJ7sZ+it+LV1VqGNHX8f2YK6OEoLMOlmIkewYi92TGUzJa06U5nP0LTuI+JnWqUOYS2KI+CAJaSffTydy5DvKv8AjbibpnmywnwUZ8I4HKR48gHzGnXmRyBrr9hsT5pGxxtxOcch9pJ2AGpX2KaYwjto+BOydsuKb2zZOGLY+QSteZXFjXS1jbE6uZJaQW9snTPPuotdtN6ySuLsb2tL+ka2oFHBrWhxwgVeA0ejkuqXLc7LNEI2elzt3POrj+HILSuN+G+je61RDwbzWVoywPOWMfBcaV5E13XmDi5dA5t8mzLXJbYbwh6G1Na6SPXYkbSMIzadjTfuIWCv3g+azkvjrPFzArIwfDaO2PhD1LA2K1vhkbLGcLmHLv5g9xGVF1W573ZaYhKzLZzSc2v3B+0HfVcMjGi+poxsu3He4P29Dlkb9C06Zgg7jcEbrc+FOKJpJBZ5R0tQSHjItAHl8xpnrnur6/ODIpyZYSIZTmSOw8/DaN/hDP0r34Y4fNmYTJQySHrEZgNGjQeWp+fuWKqmdc+vI+ll52Pk0bcfr/b37GeYqlS1VLafACIiApOqpc2v1qTqiFLC7bkgs+IwRhhkNXan90V7LR5oyWQBVKqCFbb5sqXNfZE/XG/6dn3kq6UuaeyK79Nb/p4/vJV1q8wRqD+230P/AKUmZmzLyv6XKs9tvod/SqZRmz4/9LltKXt2jw8XysX3jV2tcXuoeHi+Vi+8au0LJf5vYj6E0VreF3Rzxuilbia71g7EHYjmrpQuBE2ntFpdd1RWeMRxNoNSTm5zvOcdyrpSoKFbbe2ApQIhAiIgIK03jjinBWy2dxEhHhHjWNhHZB2ea/MPSFk+LuJRZYw2OhmlBwA5hoGsjhyHLc5c1zAuJqXGpcS5xOZc45lxO5K0U18X1PoTZ6RQElrWNqSQGtbzJoABzXTuFeHRZo6voZXjrHXCNmNPIb8ysXwXw0I2i1TNo4gljSKYG07RHnEeoekrYIr4xAObZ5iHAEHDHmCKg9vvUts4npdD0ZFeMsTXNLXAOa4EEHMEHIgjfJRZbUJI8bQQDUUcKEEEggj0hWkl7gPcxsUr+jOFxYwObioHUrXk4LgQ55xJw66yygNqYpCeiJNaHUxuPMbcx6Cra4r7fZpsbes11GyM85tdu8ag/NuukzxxWuOSCWN7RRpIeMDhUnC5pB1Bac+5cvvS7ZLPK6GUdZuYdoHxnIPb6dxsQQtdclNcMinXbFaWSMEkbsTXioPMfgvV4XOOD+JTBJ0UjvBPOdfc3nyvimmfLXmujuWacXF6ZCpqqVIVS8gIiIQoKiqk6qEKFUFSAqggKlzP2Rf1wfIR/eSrpa5t7IUZNsFGuI6CPstc7PHLyBXWp6kWPU09/bHxXf0qJTmz439Ll7GB5eKRvPVd7nJzbthSayvqwmN462pjkHku5hbOJdy6ZdXWPDw/LRfeNXaQuNXO39Ih6rvHRatcPdG7kLsoWW9py5EfIqRQpXAhCFSoKABCoBUlAFjr9vmOzQmV+Z0YytC950aPz2FVkVqXHdxtla2bpmxvYC1rJXtYx4OZDS7Jr+/cZHmrFJvmDQ7bbXzSOmlOJ78zyAGjWjZoGQHz7lbRwZwx0jhaZm9Rp6jSMnuHlfFB9Z9CwPDdginm8NMyONh6+J7GOJz6januNSNAuoQ3tZQ0NbPCA0AACSOgAyAGa0WWaXDEa0XcvZPoP2LF3Ze8TYImuLgWxsBHRzZENAPk9yvRe9n9/i/iR/mp/wCKQe/x/wARn5rMDyuM+ABoRV0hFQRkZHEZHPRW1nt8Uck7ZDgJlxDqvzHRxitQKbFX4vKH36P6bPzVXt+L31n02/mhSysFsZJNI+M4m4IhWjgKh0xIzA5hePE3DzbXFQHDIw4o3cnbtPNrt/XssgLZH74z6bT+Krbao6dtn0mqp6e0GcZkicxzmPaWuaS1zTmQ4ag8/TvXvW88EcR4gLLMc2jwTju0U6h7+Xdlsp42uBso9sQFpljHXaCPCxj7XjbmKjktY4cuWS0vHROwNBFZSdNxhGpd3bLTKUbIbYSOtAKVTG2gAJrQDM0qe8qpZTyEREBSQoopooqhRRSlFICAla7eRPtmTl0UP80y2Ja7eLT7Zk+Shy/emVR3x/ORdZ/SRnpDJ/PErjiEn9Hz92/7Uit7qafbI+Rk+8iVzxCM7P8ALH7qRX1Pc/8At+hirUewP8aD75i24LUrU01Zl7vB961baFGMnzIlERQyBUlVKmiFAUlAiALQvZX7FmBp4yTX5Nb6re23dDMAJomShuYD2h1DpUVXqEuGSZGtrRwfo2nYfUjYm8h9Fq7X/wAqWH9kg/hs/JP+U7B+yQfw2/ktfzS7HLwvucWMLfNHqCNhb5o+i1ditfClhEbyLJCCGuI6jdQDRed28J2EwxF1liJMbCTgFSS0VKvzS7E8L7nIOib5jfohVdA2nZH0Qur3PwlYXwtc6yxOJL8y3k9wH1AJYOELC4y4rLGaSuAyOQDW5DP0p80uxfCfc5K2BvmN+iEMDadga+aF1eHg6wGaRvtWOjWxEDrZF2Ou/cPUrtvA93U/VWf9X5osqPYrqfc48YG17I9Sy3C8P6ZB1QKSM2067V0l/At3fsrPXJ+a9bHwdYo3tkjs7WuYQQQ6TIg1BoSvEr4yTWiqDXqZxERZD2EREBTuiJRChSoCqQGpyWdjppy8Yj0pGZOQDGZa/wDtVTJdkJqTGK01z0Gn4rOS3BEXOfWRpecTsMkjQXUArQGmwVJ4ej8+b+LIrs1wvgkloxlxWVjLT1GhtYX1pXz4uauuJoWuEDXCoMpyzz8FJyV9Y7pZG7G0vLi3D1nufRpIOQPeAvS3XayUNxFwwOxNLXFpBoW/YShzlYnZxGsf8Hg97GRqM3ZEaHXVRbrIwQyFtQWscQccmRA11WeHD7PfZvp/+FDuHYyC0ySkOyIxihHLRNnaV8GuhlQpRFDCFClKIUhERASoUqEBIWO4glc2zyFji00FCDQir2jI881kQra8bCJo3RklodTMUqKEOFK94Qq6mAfYyagzT0NR46XT1qI7KWgNE04AoB4V+QAWRNwv/aX/AEIP7UNwybWl38OH8l62jX4tfY9eGx+ix5k5OzOZPXdqViHRvMs1JpWeFdkx+EDJu1FsV32MRRNiBLsApU0BOZO3pWPmuF5e97JywPcXYejY6hIA1OeyiONcoqTcjER2Z4JcLRPV1KnpBnhrTye8rIXNJIJ8DpZJGmN7qPIdRwewClANiUHD8tP1n/ZZ+aursuZ0cnSPl6Q4CwDAGAAuDjoTXQIdbJ1uOo9TJFS0KCpaoZCpERCEIpRAEREAREQEVUoiFCKEQEoiiiAlERCBERAERQhSUREAREQgREQBERAFClQhSSoRSgCIiECIiAIiIAiIgCIiAIiIAiIgCIiAIiIAiIgCIiAIiIAiIgCIiAIiIAiIgCIiAIiI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356992"/>
            <a:ext cx="2895600" cy="19335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5656" y="551723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альчик и девочка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8712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</TotalTime>
  <Words>324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</dc:creator>
  <cp:lastModifiedBy>800675</cp:lastModifiedBy>
  <cp:revision>9</cp:revision>
  <dcterms:modified xsi:type="dcterms:W3CDTF">2014-08-11T16:55:56Z</dcterms:modified>
</cp:coreProperties>
</file>