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БОЛЬШОЙ-МАЛЕНЬКИЙ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F:\Лида\лида 2\0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ида\лида 2\1305781450_img_items_large4ae20646da4d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8965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5"/>
            <a:ext cx="31234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Лида\лида 2\08201e114ebf45ecf5c69bf8295142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3816424" cy="50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Лида\лида 2\5120470_Piramidka_malenkaya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46450" cy="34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" y="1340768"/>
            <a:ext cx="460542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F:\Лида\лида 2\spoon silver 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Лида\лида 2\pic-1193139821-81376209547156653871-0e531543e7c2ff06645d3ee3bd3b7d76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46085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Лида\лида 2\i-little-tikes-samochod-cozy-coupe-z-raczka-608292_enl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2987427" cy="27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Лида\лида 2\17092004212636_M20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0324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Лида\лида 2\000483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Лида\лида 2\005r1p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Лида\лида 2\0173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7525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240360" cy="24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FFE635"/>
      </a:dk1>
      <a:lt1>
        <a:sysClr val="window" lastClr="FFFFFF"/>
      </a:lt1>
      <a:dk2>
        <a:srgbClr val="FFE635"/>
      </a:dk2>
      <a:lt2>
        <a:srgbClr val="FFE635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БОЛЬШОЙ-МАЛЕНЬКИЙ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БОЛЬШОЙ-МАЛЕНЬКИЙ</dc:title>
  <dc:creator>VAIO</dc:creator>
  <cp:lastModifiedBy>VAIO</cp:lastModifiedBy>
  <cp:revision>8</cp:revision>
  <dcterms:created xsi:type="dcterms:W3CDTF">2013-03-10T07:34:32Z</dcterms:created>
  <dcterms:modified xsi:type="dcterms:W3CDTF">2013-03-17T14:17:49Z</dcterms:modified>
</cp:coreProperties>
</file>