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94E26D-35D6-4542-8F90-1D18E345DEFC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AF3223-9839-421C-8893-364A12E2A4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</cp:revision>
  <dcterms:created xsi:type="dcterms:W3CDTF">2013-01-25T11:24:08Z</dcterms:created>
  <dcterms:modified xsi:type="dcterms:W3CDTF">2013-01-25T11:26:46Z</dcterms:modified>
</cp:coreProperties>
</file>